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63" r:id="rId3"/>
    <p:sldId id="2037" r:id="rId4"/>
    <p:sldId id="2038" r:id="rId5"/>
    <p:sldId id="2039" r:id="rId6"/>
    <p:sldId id="262" r:id="rId7"/>
    <p:sldId id="2041" r:id="rId8"/>
    <p:sldId id="2011" r:id="rId9"/>
    <p:sldId id="2012" r:id="rId10"/>
    <p:sldId id="2013" r:id="rId11"/>
    <p:sldId id="266" r:id="rId12"/>
    <p:sldId id="2015" r:id="rId13"/>
    <p:sldId id="2016" r:id="rId14"/>
    <p:sldId id="2017" r:id="rId15"/>
    <p:sldId id="2018" r:id="rId16"/>
    <p:sldId id="2019" r:id="rId17"/>
    <p:sldId id="319" r:id="rId18"/>
    <p:sldId id="2021" r:id="rId19"/>
    <p:sldId id="339" r:id="rId20"/>
    <p:sldId id="2023" r:id="rId21"/>
    <p:sldId id="2024" r:id="rId22"/>
    <p:sldId id="2025" r:id="rId23"/>
    <p:sldId id="2026" r:id="rId24"/>
    <p:sldId id="2027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3271" userDrawn="1">
          <p15:clr>
            <a:srgbClr val="A4A3A4"/>
          </p15:clr>
        </p15:guide>
        <p15:guide id="11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7"/>
    <p:restoredTop sz="95439"/>
  </p:normalViewPr>
  <p:slideViewPr>
    <p:cSldViewPr snapToGrid="0" snapToObjects="1" showGuides="1">
      <p:cViewPr varScale="1">
        <p:scale>
          <a:sx n="97" d="100"/>
          <a:sy n="97" d="100"/>
        </p:scale>
        <p:origin x="936" y="200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2139"/>
        <p:guide pos="438"/>
        <p:guide orient="horz" pos="327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93291" y="2168861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21401-94C2-DC4B-B9F4-33C7D70E93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317812" y="1304364"/>
            <a:ext cx="4043185" cy="4354199"/>
          </a:xfrm>
          <a:custGeom>
            <a:avLst/>
            <a:gdLst>
              <a:gd name="connsiteX0" fmla="*/ 2340000 w 4680000"/>
              <a:gd name="connsiteY0" fmla="*/ 0 h 5040000"/>
              <a:gd name="connsiteX1" fmla="*/ 4680000 w 4680000"/>
              <a:gd name="connsiteY1" fmla="*/ 2520000 h 5040000"/>
              <a:gd name="connsiteX2" fmla="*/ 2340000 w 4680000"/>
              <a:gd name="connsiteY2" fmla="*/ 5040000 h 5040000"/>
              <a:gd name="connsiteX3" fmla="*/ 0 w 4680000"/>
              <a:gd name="connsiteY3" fmla="*/ 2520000 h 5040000"/>
              <a:gd name="connsiteX4" fmla="*/ 2340000 w 468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000" h="5040000">
                <a:moveTo>
                  <a:pt x="2340000" y="0"/>
                </a:moveTo>
                <a:cubicBezTo>
                  <a:pt x="3632346" y="0"/>
                  <a:pt x="4680000" y="1128242"/>
                  <a:pt x="4680000" y="2520000"/>
                </a:cubicBezTo>
                <a:cubicBezTo>
                  <a:pt x="4680000" y="3911758"/>
                  <a:pt x="3632346" y="5040000"/>
                  <a:pt x="2340000" y="5040000"/>
                </a:cubicBezTo>
                <a:cubicBezTo>
                  <a:pt x="1047654" y="5040000"/>
                  <a:pt x="0" y="3911758"/>
                  <a:pt x="0" y="2520000"/>
                </a:cubicBezTo>
                <a:cubicBezTo>
                  <a:pt x="0" y="1128242"/>
                  <a:pt x="1047654" y="0"/>
                  <a:pt x="234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096489" y="587699"/>
            <a:ext cx="4356000" cy="4357096"/>
          </a:xfrm>
          <a:custGeom>
            <a:avLst/>
            <a:gdLst>
              <a:gd name="connsiteX0" fmla="*/ 2211186 w 4422372"/>
              <a:gd name="connsiteY0" fmla="*/ 0 h 4423484"/>
              <a:gd name="connsiteX1" fmla="*/ 4422372 w 4422372"/>
              <a:gd name="connsiteY1" fmla="*/ 2211742 h 4423484"/>
              <a:gd name="connsiteX2" fmla="*/ 2211186 w 4422372"/>
              <a:gd name="connsiteY2" fmla="*/ 4423484 h 4423484"/>
              <a:gd name="connsiteX3" fmla="*/ 0 w 4422372"/>
              <a:gd name="connsiteY3" fmla="*/ 2211742 h 4423484"/>
              <a:gd name="connsiteX4" fmla="*/ 2211186 w 4422372"/>
              <a:gd name="connsiteY4" fmla="*/ 0 h 442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2372" h="4423484">
                <a:moveTo>
                  <a:pt x="2211186" y="0"/>
                </a:moveTo>
                <a:cubicBezTo>
                  <a:pt x="3432390" y="0"/>
                  <a:pt x="4422372" y="990231"/>
                  <a:pt x="4422372" y="2211742"/>
                </a:cubicBezTo>
                <a:cubicBezTo>
                  <a:pt x="4422372" y="3433253"/>
                  <a:pt x="3432390" y="4423484"/>
                  <a:pt x="2211186" y="4423484"/>
                </a:cubicBezTo>
                <a:cubicBezTo>
                  <a:pt x="989982" y="4423484"/>
                  <a:pt x="0" y="3433253"/>
                  <a:pt x="0" y="2211742"/>
                </a:cubicBezTo>
                <a:cubicBezTo>
                  <a:pt x="0" y="990231"/>
                  <a:pt x="989982" y="0"/>
                  <a:pt x="22111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0365" y="1679992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7509" y="2286956"/>
            <a:ext cx="3697653" cy="23135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583894" y="2212163"/>
            <a:ext cx="9042055" cy="1887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THIS IS YOUR</a:t>
            </a:r>
          </a:p>
          <a:p>
            <a:pPr algn="ctr">
              <a:lnSpc>
                <a:spcPts val="7000"/>
              </a:lnSpc>
            </a:pPr>
            <a:r>
              <a:rPr lang="en-US" sz="6600" b="1" spc="60" dirty="0">
                <a:solidFill>
                  <a:schemeClr val="tx2"/>
                </a:solidFill>
                <a:latin typeface="Oxygen" panose="02000503000000090004" pitchFamily="2" charset="77"/>
                <a:ea typeface="Roboto" panose="02000000000000000000" pitchFamily="2" charset="0"/>
                <a:cs typeface="Arima Madurai Black" pitchFamily="2" charset="77"/>
              </a:rPr>
              <a:t>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76501" y="4181982"/>
            <a:ext cx="563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err="1">
                <a:latin typeface="Oxygen" panose="02000503000000090004" pitchFamily="2" charset="77"/>
                <a:cs typeface="Arima Madurai Light" pitchFamily="2" charset="77"/>
              </a:rPr>
              <a:t>Write</a:t>
            </a:r>
            <a:r>
              <a:rPr lang="es-ES_tradnl" sz="2000" dirty="0">
                <a:latin typeface="Oxygen" panose="02000503000000090004" pitchFamily="2" charset="77"/>
                <a:cs typeface="Arima Madurai Light" pitchFamily="2" charset="77"/>
              </a:rPr>
              <a:t> </a:t>
            </a:r>
            <a:r>
              <a:rPr lang="es-ES_tradnl" sz="2000" dirty="0" err="1">
                <a:latin typeface="Oxygen" panose="02000503000000090004" pitchFamily="2" charset="77"/>
                <a:cs typeface="Arima Madurai Light" pitchFamily="2" charset="77"/>
              </a:rPr>
              <a:t>your</a:t>
            </a:r>
            <a:r>
              <a:rPr lang="es-ES_tradnl" sz="2000" dirty="0">
                <a:latin typeface="Oxygen" panose="02000503000000090004" pitchFamily="2" charset="77"/>
                <a:cs typeface="Arima Madurai Light" pitchFamily="2" charset="77"/>
              </a:rPr>
              <a:t> </a:t>
            </a:r>
            <a:r>
              <a:rPr lang="es-ES_tradnl" sz="2000" dirty="0" err="1">
                <a:latin typeface="Oxygen" panose="02000503000000090004" pitchFamily="2" charset="77"/>
                <a:cs typeface="Arima Madurai Light" pitchFamily="2" charset="77"/>
              </a:rPr>
              <a:t>subtitle</a:t>
            </a:r>
            <a:r>
              <a:rPr lang="es-ES_tradnl" sz="2000" dirty="0">
                <a:latin typeface="Oxygen" panose="02000503000000090004" pitchFamily="2" charset="77"/>
                <a:cs typeface="Arima Madurai Light" pitchFamily="2" charset="77"/>
              </a:rPr>
              <a:t> </a:t>
            </a:r>
            <a:r>
              <a:rPr lang="es-ES_tradnl" sz="2000" dirty="0" err="1">
                <a:latin typeface="Oxygen" panose="02000503000000090004" pitchFamily="2" charset="77"/>
                <a:cs typeface="Arima Madurai Light" pitchFamily="2" charset="77"/>
              </a:rPr>
              <a:t>here</a:t>
            </a:r>
            <a:endParaRPr lang="es-ES_tradnl" sz="2000" dirty="0">
              <a:latin typeface="Oxygen" panose="02000503000000090004" pitchFamily="2" charset="77"/>
              <a:cs typeface="Arima Madurai Light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8648B-05E4-744B-A6E5-38E22B706001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509" name="Freeform 3">
              <a:extLst>
                <a:ext uri="{FF2B5EF4-FFF2-40B4-BE49-F238E27FC236}">
                  <a16:creationId xmlns:a16="http://schemas.microsoft.com/office/drawing/2014/main" id="{49F1019D-5480-904A-A8D5-5BFAD92C4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4">
              <a:extLst>
                <a:ext uri="{FF2B5EF4-FFF2-40B4-BE49-F238E27FC236}">
                  <a16:creationId xmlns:a16="http://schemas.microsoft.com/office/drawing/2014/main" id="{BEDE8E6C-3857-EE45-81FE-B2ACC9458E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5">
              <a:extLst>
                <a:ext uri="{FF2B5EF4-FFF2-40B4-BE49-F238E27FC236}">
                  <a16:creationId xmlns:a16="http://schemas.microsoft.com/office/drawing/2014/main" id="{F287B8E3-4B74-6045-B97C-6F7E4D80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6">
              <a:extLst>
                <a:ext uri="{FF2B5EF4-FFF2-40B4-BE49-F238E27FC236}">
                  <a16:creationId xmlns:a16="http://schemas.microsoft.com/office/drawing/2014/main" id="{2E419574-51A1-EF4A-B630-4F173C387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7">
              <a:extLst>
                <a:ext uri="{FF2B5EF4-FFF2-40B4-BE49-F238E27FC236}">
                  <a16:creationId xmlns:a16="http://schemas.microsoft.com/office/drawing/2014/main" id="{21F449DC-A769-A942-97B4-E1BFAF3F0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">
              <a:extLst>
                <a:ext uri="{FF2B5EF4-FFF2-40B4-BE49-F238E27FC236}">
                  <a16:creationId xmlns:a16="http://schemas.microsoft.com/office/drawing/2014/main" id="{6A4EBCEC-1A2E-2743-A26A-9C71ECBF78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9">
              <a:extLst>
                <a:ext uri="{FF2B5EF4-FFF2-40B4-BE49-F238E27FC236}">
                  <a16:creationId xmlns:a16="http://schemas.microsoft.com/office/drawing/2014/main" id="{268AFCDD-EF1A-CC4C-9E12-C5F86314F7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0">
              <a:extLst>
                <a:ext uri="{FF2B5EF4-FFF2-40B4-BE49-F238E27FC236}">
                  <a16:creationId xmlns:a16="http://schemas.microsoft.com/office/drawing/2014/main" id="{B2DA4C14-FF2A-BB4D-BCEF-2294DE51F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1">
              <a:extLst>
                <a:ext uri="{FF2B5EF4-FFF2-40B4-BE49-F238E27FC236}">
                  <a16:creationId xmlns:a16="http://schemas.microsoft.com/office/drawing/2014/main" id="{154F797D-3914-6248-95D6-DABE25AC7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2">
              <a:extLst>
                <a:ext uri="{FF2B5EF4-FFF2-40B4-BE49-F238E27FC236}">
                  <a16:creationId xmlns:a16="http://schemas.microsoft.com/office/drawing/2014/main" id="{37329D26-B102-D44C-B414-323FE6486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3">
              <a:extLst>
                <a:ext uri="{FF2B5EF4-FFF2-40B4-BE49-F238E27FC236}">
                  <a16:creationId xmlns:a16="http://schemas.microsoft.com/office/drawing/2014/main" id="{9BE148CC-C266-E442-AF8B-9C69AE7800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4">
              <a:extLst>
                <a:ext uri="{FF2B5EF4-FFF2-40B4-BE49-F238E27FC236}">
                  <a16:creationId xmlns:a16="http://schemas.microsoft.com/office/drawing/2014/main" id="{BD24DC5A-DAD6-6B48-8B67-7D1CA8EDD5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5">
              <a:extLst>
                <a:ext uri="{FF2B5EF4-FFF2-40B4-BE49-F238E27FC236}">
                  <a16:creationId xmlns:a16="http://schemas.microsoft.com/office/drawing/2014/main" id="{A0F017C6-504E-634E-9398-A437F7C58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6">
              <a:extLst>
                <a:ext uri="{FF2B5EF4-FFF2-40B4-BE49-F238E27FC236}">
                  <a16:creationId xmlns:a16="http://schemas.microsoft.com/office/drawing/2014/main" id="{454336F5-D234-BB42-A0B8-4B0F8A2943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7">
              <a:extLst>
                <a:ext uri="{FF2B5EF4-FFF2-40B4-BE49-F238E27FC236}">
                  <a16:creationId xmlns:a16="http://schemas.microsoft.com/office/drawing/2014/main" id="{5128333F-41D4-004C-8C57-23CF5DC2C1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8">
              <a:extLst>
                <a:ext uri="{FF2B5EF4-FFF2-40B4-BE49-F238E27FC236}">
                  <a16:creationId xmlns:a16="http://schemas.microsoft.com/office/drawing/2014/main" id="{5ADB1F8C-1C20-5E42-9A1B-A247F5A1D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19">
              <a:extLst>
                <a:ext uri="{FF2B5EF4-FFF2-40B4-BE49-F238E27FC236}">
                  <a16:creationId xmlns:a16="http://schemas.microsoft.com/office/drawing/2014/main" id="{086B9D92-3AB4-7643-B724-8C31942202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0">
              <a:extLst>
                <a:ext uri="{FF2B5EF4-FFF2-40B4-BE49-F238E27FC236}">
                  <a16:creationId xmlns:a16="http://schemas.microsoft.com/office/drawing/2014/main" id="{A897A516-031B-784C-896F-705C99977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1">
              <a:extLst>
                <a:ext uri="{FF2B5EF4-FFF2-40B4-BE49-F238E27FC236}">
                  <a16:creationId xmlns:a16="http://schemas.microsoft.com/office/drawing/2014/main" id="{2242BDD5-9E46-6B4C-B5DE-A50D0E1BC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2">
              <a:extLst>
                <a:ext uri="{FF2B5EF4-FFF2-40B4-BE49-F238E27FC236}">
                  <a16:creationId xmlns:a16="http://schemas.microsoft.com/office/drawing/2014/main" id="{667243EC-7B10-3A48-9474-32F2487AF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3">
              <a:extLst>
                <a:ext uri="{FF2B5EF4-FFF2-40B4-BE49-F238E27FC236}">
                  <a16:creationId xmlns:a16="http://schemas.microsoft.com/office/drawing/2014/main" id="{130E19D5-906B-9449-B79A-AE853793E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4">
              <a:extLst>
                <a:ext uri="{FF2B5EF4-FFF2-40B4-BE49-F238E27FC236}">
                  <a16:creationId xmlns:a16="http://schemas.microsoft.com/office/drawing/2014/main" id="{9B8513A6-39DE-BB4E-BA3D-9EDC1CE1D8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5">
              <a:extLst>
                <a:ext uri="{FF2B5EF4-FFF2-40B4-BE49-F238E27FC236}">
                  <a16:creationId xmlns:a16="http://schemas.microsoft.com/office/drawing/2014/main" id="{EB8E60C4-0849-5347-8BC0-330606B2A1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6">
              <a:extLst>
                <a:ext uri="{FF2B5EF4-FFF2-40B4-BE49-F238E27FC236}">
                  <a16:creationId xmlns:a16="http://schemas.microsoft.com/office/drawing/2014/main" id="{74CA955A-CF11-6743-8E40-799DB484E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7">
              <a:extLst>
                <a:ext uri="{FF2B5EF4-FFF2-40B4-BE49-F238E27FC236}">
                  <a16:creationId xmlns:a16="http://schemas.microsoft.com/office/drawing/2014/main" id="{68CEB07D-462D-A045-959A-54A237E3A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8">
              <a:extLst>
                <a:ext uri="{FF2B5EF4-FFF2-40B4-BE49-F238E27FC236}">
                  <a16:creationId xmlns:a16="http://schemas.microsoft.com/office/drawing/2014/main" id="{0E18F2DC-87BA-554C-A181-92FF3048B4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1F8664BF-1B75-BD45-B589-9BC722B0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">
              <a:extLst>
                <a:ext uri="{FF2B5EF4-FFF2-40B4-BE49-F238E27FC236}">
                  <a16:creationId xmlns:a16="http://schemas.microsoft.com/office/drawing/2014/main" id="{7772CF04-DBF7-5841-B522-4706AB8EA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6">
              <a:extLst>
                <a:ext uri="{FF2B5EF4-FFF2-40B4-BE49-F238E27FC236}">
                  <a16:creationId xmlns:a16="http://schemas.microsoft.com/office/drawing/2014/main" id="{42AAB095-ED54-604B-ADAA-8C048B522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9BAC31-94BA-6E47-87E0-6526357D088A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538" name="Freeform 30">
              <a:extLst>
                <a:ext uri="{FF2B5EF4-FFF2-40B4-BE49-F238E27FC236}">
                  <a16:creationId xmlns:a16="http://schemas.microsoft.com/office/drawing/2014/main" id="{0CD761A4-028C-AC4B-9045-89255FC18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31">
              <a:extLst>
                <a:ext uri="{FF2B5EF4-FFF2-40B4-BE49-F238E27FC236}">
                  <a16:creationId xmlns:a16="http://schemas.microsoft.com/office/drawing/2014/main" id="{8F344185-59DA-F64F-88E3-901795C4B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8B511EFA-9D6D-3B48-B197-45A5B841A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F2788810-3763-9C48-9F2D-2C6BC0630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11780D2B-287C-B348-A576-51D1C8B94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E4E2DC14-06DC-B945-8A43-88F188A00D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A1355DF6-901E-C244-8722-8B52B6F526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889F3AE9-BCE8-7A4E-AA58-2F76F3A431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9D7CC14B-8EBF-F74B-982A-0A7F36DD6C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5B4BE774-D490-1445-8D60-48C974AF9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30B15102-DA17-D94C-BB76-C346EFFE39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41">
              <a:extLst>
                <a:ext uri="{FF2B5EF4-FFF2-40B4-BE49-F238E27FC236}">
                  <a16:creationId xmlns:a16="http://schemas.microsoft.com/office/drawing/2014/main" id="{9957810C-4E64-084E-97E6-336974D9B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2">
              <a:extLst>
                <a:ext uri="{FF2B5EF4-FFF2-40B4-BE49-F238E27FC236}">
                  <a16:creationId xmlns:a16="http://schemas.microsoft.com/office/drawing/2014/main" id="{81816E59-A221-854A-81B0-364670B65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43">
              <a:extLst>
                <a:ext uri="{FF2B5EF4-FFF2-40B4-BE49-F238E27FC236}">
                  <a16:creationId xmlns:a16="http://schemas.microsoft.com/office/drawing/2014/main" id="{29F136A8-8EF3-B047-9D76-A641FB5C64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44">
              <a:extLst>
                <a:ext uri="{FF2B5EF4-FFF2-40B4-BE49-F238E27FC236}">
                  <a16:creationId xmlns:a16="http://schemas.microsoft.com/office/drawing/2014/main" id="{ACCF8BE8-8837-6947-B736-9C40397D30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45">
              <a:extLst>
                <a:ext uri="{FF2B5EF4-FFF2-40B4-BE49-F238E27FC236}">
                  <a16:creationId xmlns:a16="http://schemas.microsoft.com/office/drawing/2014/main" id="{5DDC2198-6114-054B-B520-8CDFC3DBB8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46">
              <a:extLst>
                <a:ext uri="{FF2B5EF4-FFF2-40B4-BE49-F238E27FC236}">
                  <a16:creationId xmlns:a16="http://schemas.microsoft.com/office/drawing/2014/main" id="{6D8CDA21-D34B-4749-A73A-3A8A19849E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47">
              <a:extLst>
                <a:ext uri="{FF2B5EF4-FFF2-40B4-BE49-F238E27FC236}">
                  <a16:creationId xmlns:a16="http://schemas.microsoft.com/office/drawing/2014/main" id="{319BF156-187F-934A-A946-A8BC94215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48">
              <a:extLst>
                <a:ext uri="{FF2B5EF4-FFF2-40B4-BE49-F238E27FC236}">
                  <a16:creationId xmlns:a16="http://schemas.microsoft.com/office/drawing/2014/main" id="{D971D588-8610-884A-A7AE-EBB5F77060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49">
              <a:extLst>
                <a:ext uri="{FF2B5EF4-FFF2-40B4-BE49-F238E27FC236}">
                  <a16:creationId xmlns:a16="http://schemas.microsoft.com/office/drawing/2014/main" id="{3C036891-BF5B-034B-8441-D3E8DE7E1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50">
              <a:extLst>
                <a:ext uri="{FF2B5EF4-FFF2-40B4-BE49-F238E27FC236}">
                  <a16:creationId xmlns:a16="http://schemas.microsoft.com/office/drawing/2014/main" id="{469A268C-6294-D645-ABB8-B639094B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51">
              <a:extLst>
                <a:ext uri="{FF2B5EF4-FFF2-40B4-BE49-F238E27FC236}">
                  <a16:creationId xmlns:a16="http://schemas.microsoft.com/office/drawing/2014/main" id="{A46AC52C-0EE6-1845-9225-DD0B55311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52">
              <a:extLst>
                <a:ext uri="{FF2B5EF4-FFF2-40B4-BE49-F238E27FC236}">
                  <a16:creationId xmlns:a16="http://schemas.microsoft.com/office/drawing/2014/main" id="{49F186D9-CB6D-F645-9DA6-CB8D8923D3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53">
              <a:extLst>
                <a:ext uri="{FF2B5EF4-FFF2-40B4-BE49-F238E27FC236}">
                  <a16:creationId xmlns:a16="http://schemas.microsoft.com/office/drawing/2014/main" id="{318403F9-D4EC-104F-BF18-E0EDAC859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54">
              <a:extLst>
                <a:ext uri="{FF2B5EF4-FFF2-40B4-BE49-F238E27FC236}">
                  <a16:creationId xmlns:a16="http://schemas.microsoft.com/office/drawing/2014/main" id="{7BAE798E-C117-0046-BAF7-385753F5EE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55">
              <a:extLst>
                <a:ext uri="{FF2B5EF4-FFF2-40B4-BE49-F238E27FC236}">
                  <a16:creationId xmlns:a16="http://schemas.microsoft.com/office/drawing/2014/main" id="{0B1217CE-191E-1442-BB42-C8AEEAB701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56">
              <a:extLst>
                <a:ext uri="{FF2B5EF4-FFF2-40B4-BE49-F238E27FC236}">
                  <a16:creationId xmlns:a16="http://schemas.microsoft.com/office/drawing/2014/main" id="{2B3DED1A-5699-7E40-B64C-F29854055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45">
              <a:extLst>
                <a:ext uri="{FF2B5EF4-FFF2-40B4-BE49-F238E27FC236}">
                  <a16:creationId xmlns:a16="http://schemas.microsoft.com/office/drawing/2014/main" id="{BC158A68-E172-8841-8953-9895A773E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31">
              <a:extLst>
                <a:ext uri="{FF2B5EF4-FFF2-40B4-BE49-F238E27FC236}">
                  <a16:creationId xmlns:a16="http://schemas.microsoft.com/office/drawing/2014/main" id="{5184C0BF-B4A7-294F-A7A3-F87ACA8FD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B613FFB-B2D5-974C-8A74-6079747D39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>
            <a:spLocks/>
          </p:cNvSpPr>
          <p:nvPr/>
        </p:nvSpPr>
        <p:spPr>
          <a:xfrm>
            <a:off x="4466803" y="391010"/>
            <a:ext cx="7152967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xygen" panose="02000503000000090004" pitchFamily="2" charset="77"/>
                <a:cs typeface="Arima Madurai Black" pitchFamily="2" charset="77"/>
              </a:rPr>
              <a:t>USE BIG IMAGES TO </a:t>
            </a:r>
            <a:r>
              <a:rPr lang="en-U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SHOW YOUR IDEAS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BE43D15-5E4E-F145-921B-650682F98199}"/>
              </a:ext>
            </a:extLst>
          </p:cNvPr>
          <p:cNvGrpSpPr/>
          <p:nvPr/>
        </p:nvGrpSpPr>
        <p:grpSpPr>
          <a:xfrm>
            <a:off x="-1588391" y="4410175"/>
            <a:ext cx="14922466" cy="4506760"/>
            <a:chOff x="-2422178" y="5261733"/>
            <a:chExt cx="14922466" cy="4506760"/>
          </a:xfrm>
          <a:solidFill>
            <a:schemeClr val="bg1">
              <a:alpha val="65000"/>
            </a:schemeClr>
          </a:solidFill>
        </p:grpSpPr>
        <p:sp>
          <p:nvSpPr>
            <p:cNvPr id="258" name="Freeform 30">
              <a:extLst>
                <a:ext uri="{FF2B5EF4-FFF2-40B4-BE49-F238E27FC236}">
                  <a16:creationId xmlns:a16="http://schemas.microsoft.com/office/drawing/2014/main" id="{DA9A613C-3C99-4B44-A3E3-32A29DACC2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31">
              <a:extLst>
                <a:ext uri="{FF2B5EF4-FFF2-40B4-BE49-F238E27FC236}">
                  <a16:creationId xmlns:a16="http://schemas.microsoft.com/office/drawing/2014/main" id="{DA887701-D786-1D41-9737-7EAFB743D6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6FA3DCF4-C2D8-DE4E-9CBC-ECDA091EA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33">
              <a:extLst>
                <a:ext uri="{FF2B5EF4-FFF2-40B4-BE49-F238E27FC236}">
                  <a16:creationId xmlns:a16="http://schemas.microsoft.com/office/drawing/2014/main" id="{AF58FA54-91EC-E740-BAA0-CCB5535615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34">
              <a:extLst>
                <a:ext uri="{FF2B5EF4-FFF2-40B4-BE49-F238E27FC236}">
                  <a16:creationId xmlns:a16="http://schemas.microsoft.com/office/drawing/2014/main" id="{1C5C15D8-B629-4741-9A54-9680768EF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id="{DD08BE00-D3DD-8244-B184-D5783BEFEF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D1D8C796-62C6-1047-87C1-E4DE441289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id="{48856062-64F8-A849-B5E0-00300C7DBD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38">
              <a:extLst>
                <a:ext uri="{FF2B5EF4-FFF2-40B4-BE49-F238E27FC236}">
                  <a16:creationId xmlns:a16="http://schemas.microsoft.com/office/drawing/2014/main" id="{F45F146D-E2FC-9C45-9A90-E33F79323C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39">
              <a:extLst>
                <a:ext uri="{FF2B5EF4-FFF2-40B4-BE49-F238E27FC236}">
                  <a16:creationId xmlns:a16="http://schemas.microsoft.com/office/drawing/2014/main" id="{F694E126-0CA3-B741-93A3-11CC48A44B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id="{60D14A0D-7B95-584A-8CA4-F9919EC680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41">
              <a:extLst>
                <a:ext uri="{FF2B5EF4-FFF2-40B4-BE49-F238E27FC236}">
                  <a16:creationId xmlns:a16="http://schemas.microsoft.com/office/drawing/2014/main" id="{46870C3F-BA29-EF4D-B4B1-38AFC01CE3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42">
              <a:extLst>
                <a:ext uri="{FF2B5EF4-FFF2-40B4-BE49-F238E27FC236}">
                  <a16:creationId xmlns:a16="http://schemas.microsoft.com/office/drawing/2014/main" id="{DA0E98DF-1531-5F44-8E43-73AADADFFA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43">
              <a:extLst>
                <a:ext uri="{FF2B5EF4-FFF2-40B4-BE49-F238E27FC236}">
                  <a16:creationId xmlns:a16="http://schemas.microsoft.com/office/drawing/2014/main" id="{D9CC7D7F-73D8-D849-B73B-24A7D0CFC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44">
              <a:extLst>
                <a:ext uri="{FF2B5EF4-FFF2-40B4-BE49-F238E27FC236}">
                  <a16:creationId xmlns:a16="http://schemas.microsoft.com/office/drawing/2014/main" id="{3FF4B420-CBF2-4F41-B705-9EBFFD37AA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45">
              <a:extLst>
                <a:ext uri="{FF2B5EF4-FFF2-40B4-BE49-F238E27FC236}">
                  <a16:creationId xmlns:a16="http://schemas.microsoft.com/office/drawing/2014/main" id="{A6827E1D-EE20-DF42-932D-16B384E6CE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46">
              <a:extLst>
                <a:ext uri="{FF2B5EF4-FFF2-40B4-BE49-F238E27FC236}">
                  <a16:creationId xmlns:a16="http://schemas.microsoft.com/office/drawing/2014/main" id="{68781E74-21AF-7546-8CA0-6088B19F2A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47">
              <a:extLst>
                <a:ext uri="{FF2B5EF4-FFF2-40B4-BE49-F238E27FC236}">
                  <a16:creationId xmlns:a16="http://schemas.microsoft.com/office/drawing/2014/main" id="{78FDE978-8191-F749-B672-E17342534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48">
              <a:extLst>
                <a:ext uri="{FF2B5EF4-FFF2-40B4-BE49-F238E27FC236}">
                  <a16:creationId xmlns:a16="http://schemas.microsoft.com/office/drawing/2014/main" id="{63F0B465-5B2A-7348-A898-8BBD5B6F9A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49">
              <a:extLst>
                <a:ext uri="{FF2B5EF4-FFF2-40B4-BE49-F238E27FC236}">
                  <a16:creationId xmlns:a16="http://schemas.microsoft.com/office/drawing/2014/main" id="{FBFFEA81-D5D1-2546-9D4F-3F22298FFB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50">
              <a:extLst>
                <a:ext uri="{FF2B5EF4-FFF2-40B4-BE49-F238E27FC236}">
                  <a16:creationId xmlns:a16="http://schemas.microsoft.com/office/drawing/2014/main" id="{4E60860D-58D4-7F4E-9FA4-3789F2EF4E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51">
              <a:extLst>
                <a:ext uri="{FF2B5EF4-FFF2-40B4-BE49-F238E27FC236}">
                  <a16:creationId xmlns:a16="http://schemas.microsoft.com/office/drawing/2014/main" id="{0A593F72-B23E-7F4B-9AC7-F847A05E2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52">
              <a:extLst>
                <a:ext uri="{FF2B5EF4-FFF2-40B4-BE49-F238E27FC236}">
                  <a16:creationId xmlns:a16="http://schemas.microsoft.com/office/drawing/2014/main" id="{1307997E-4DFE-4641-A0CC-6869B3939B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53">
              <a:extLst>
                <a:ext uri="{FF2B5EF4-FFF2-40B4-BE49-F238E27FC236}">
                  <a16:creationId xmlns:a16="http://schemas.microsoft.com/office/drawing/2014/main" id="{2CE86841-F12C-5049-A145-CE87EE8158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54">
              <a:extLst>
                <a:ext uri="{FF2B5EF4-FFF2-40B4-BE49-F238E27FC236}">
                  <a16:creationId xmlns:a16="http://schemas.microsoft.com/office/drawing/2014/main" id="{E626EF67-F09F-1044-B3E2-E5405AE2ED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55">
              <a:extLst>
                <a:ext uri="{FF2B5EF4-FFF2-40B4-BE49-F238E27FC236}">
                  <a16:creationId xmlns:a16="http://schemas.microsoft.com/office/drawing/2014/main" id="{628609E8-81D6-5447-8873-E5FC3F4F31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56">
              <a:extLst>
                <a:ext uri="{FF2B5EF4-FFF2-40B4-BE49-F238E27FC236}">
                  <a16:creationId xmlns:a16="http://schemas.microsoft.com/office/drawing/2014/main" id="{F04A68E7-4681-924F-B465-0F54FBFC88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45">
              <a:extLst>
                <a:ext uri="{FF2B5EF4-FFF2-40B4-BE49-F238E27FC236}">
                  <a16:creationId xmlns:a16="http://schemas.microsoft.com/office/drawing/2014/main" id="{EFF62BEB-725C-2042-B48E-89F5420F96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31">
              <a:extLst>
                <a:ext uri="{FF2B5EF4-FFF2-40B4-BE49-F238E27FC236}">
                  <a16:creationId xmlns:a16="http://schemas.microsoft.com/office/drawing/2014/main" id="{1BF96F31-737B-FA47-91D2-B351C2702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61464F-3D5A-614D-93E8-02ACD7A158E7}"/>
              </a:ext>
            </a:extLst>
          </p:cNvPr>
          <p:cNvSpPr>
            <a:spLocks/>
          </p:cNvSpPr>
          <p:nvPr/>
        </p:nvSpPr>
        <p:spPr bwMode="auto">
          <a:xfrm>
            <a:off x="2741582" y="933799"/>
            <a:ext cx="67374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5" name="Freeform: Shape 7696"/>
          <p:cNvSpPr/>
          <p:nvPr/>
        </p:nvSpPr>
        <p:spPr>
          <a:xfrm rot="4800">
            <a:off x="1840747" y="1853776"/>
            <a:ext cx="2180965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3448379" y="3424724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5030977" y="1849402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6606241" y="3420310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8188839" y="1842036"/>
            <a:ext cx="2183908" cy="2183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181094" y="2948881"/>
            <a:ext cx="1498144" cy="60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Oxygen" panose="02000503000000090004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2255809" y="2253169"/>
            <a:ext cx="1348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3786260" y="4610634"/>
            <a:ext cx="1498144" cy="60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Oxygen" panose="02000503000000090004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3860974" y="3900031"/>
            <a:ext cx="1348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5373558" y="2931014"/>
            <a:ext cx="1498144" cy="60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Oxygen" panose="02000503000000090004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5448272" y="2250192"/>
            <a:ext cx="1348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6961848" y="4562985"/>
            <a:ext cx="1498144" cy="60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Oxygen" panose="02000503000000090004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7036562" y="3911945"/>
            <a:ext cx="1348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8524149" y="2943920"/>
            <a:ext cx="1498144" cy="60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Oxygen" panose="02000503000000090004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8597658" y="2248208"/>
            <a:ext cx="13487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BC1BB66-D78C-9C45-BE72-C1F8CD54FFCF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AD214C1F-83ED-834E-9C2E-DF78F1DC28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4">
              <a:extLst>
                <a:ext uri="{FF2B5EF4-FFF2-40B4-BE49-F238E27FC236}">
                  <a16:creationId xmlns:a16="http://schemas.microsoft.com/office/drawing/2014/main" id="{B947DA86-F1F9-CF42-B92E-4C8B8E0322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FC863332-CC97-1D49-BF35-A8E35BD186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8E1C8FF1-97ED-2E41-967C-31D59012BD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406A7A47-8235-DC4B-A258-A9C1170EDF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49966C95-B918-DC4C-880B-AFA22B1CD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9910D864-A728-E84B-82CA-5C4ADB9E24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7F894645-A551-4540-990E-D8513B897A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F2113EC4-0881-DD40-A3E9-657C9973C9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C163B1D7-8C3D-3344-998F-50C8651036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64C6D89F-0D66-A04D-BFF0-89D33A22C9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DE0CC3EC-E196-A34B-A969-7A0B3B245E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26E69069-711A-C44D-8BE2-03FDAB5384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8587F188-0E98-BA4E-96FD-3CDFFEEC21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EB3238B3-1922-384F-B6F8-198E2AF90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F4489621-2A8F-0640-B1A8-4063FB0870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FC36CE74-2DD6-B441-B4EC-1E67D8CB9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B8210111-8487-5B4D-AF1E-1183A2C99E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54C6A330-F74A-C94D-82D9-2BE46EE6F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8E5BC2EE-F65D-604B-9E2B-031492FED3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2ACE6D2A-F9AF-6345-BC71-1F8185EC65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92CB58CA-7736-5241-AFCC-572075A74D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2C4EAE2C-088C-5C48-9311-A6E671881D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CDBC0234-F018-844F-881A-7697371C7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D94BD089-C91B-C248-8215-EC5DDB41B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BAA0639E-BED9-5548-8349-C756DFAAEE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4">
              <a:extLst>
                <a:ext uri="{FF2B5EF4-FFF2-40B4-BE49-F238E27FC236}">
                  <a16:creationId xmlns:a16="http://schemas.microsoft.com/office/drawing/2014/main" id="{85EEAFC6-034A-824A-AF2C-14E52BC8EC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AF630637-4869-B845-B116-1C2F09D8B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C4C9D2C-55AA-2240-A1C9-54F45A2367E5}"/>
              </a:ext>
            </a:extLst>
          </p:cNvPr>
          <p:cNvGrpSpPr/>
          <p:nvPr/>
        </p:nvGrpSpPr>
        <p:grpSpPr>
          <a:xfrm>
            <a:off x="-2422178" y="5384289"/>
            <a:ext cx="14922466" cy="4475228"/>
            <a:chOff x="-2422178" y="5293265"/>
            <a:chExt cx="14922466" cy="4475228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87B83F5-0193-2447-86FE-AE6C421339DB}"/>
                </a:ext>
              </a:extLst>
            </p:cNvPr>
            <p:cNvGrpSpPr/>
            <p:nvPr/>
          </p:nvGrpSpPr>
          <p:grpSpPr>
            <a:xfrm>
              <a:off x="-2422178" y="5293265"/>
              <a:ext cx="14922466" cy="4475228"/>
              <a:chOff x="-2422178" y="5293265"/>
              <a:chExt cx="14922466" cy="4475228"/>
            </a:xfrm>
          </p:grpSpPr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99DCF178-701A-8A44-B328-0FDC9A228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1" name="Freeform 31">
                <a:extLst>
                  <a:ext uri="{FF2B5EF4-FFF2-40B4-BE49-F238E27FC236}">
                    <a16:creationId xmlns:a16="http://schemas.microsoft.com/office/drawing/2014/main" id="{67FDA950-4915-014E-86FA-A1551DDD9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1D2785ED-FC0C-9544-90EB-CD97D717B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BA6BAC42-F8E0-BB47-88BE-797F45200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8B6B2702-6D6C-F144-89AB-0E4CF302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4680081A-74B6-1342-952B-4807FFEAF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E631CF17-3F48-B64A-AECB-E58BC94F6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7" name="Freeform 37">
                <a:extLst>
                  <a:ext uri="{FF2B5EF4-FFF2-40B4-BE49-F238E27FC236}">
                    <a16:creationId xmlns:a16="http://schemas.microsoft.com/office/drawing/2014/main" id="{93C21B44-3D6B-6844-97A9-3A80DDF38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8CBB7C08-F62C-DD48-919A-6C33E0D0B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4A888F2C-58C3-6F41-9E5D-F8864635C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0" name="Freeform 40">
                <a:extLst>
                  <a:ext uri="{FF2B5EF4-FFF2-40B4-BE49-F238E27FC236}">
                    <a16:creationId xmlns:a16="http://schemas.microsoft.com/office/drawing/2014/main" id="{117B2851-CDDC-9C4B-AD3F-8FE98D59F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1" name="Freeform 41">
                <a:extLst>
                  <a:ext uri="{FF2B5EF4-FFF2-40B4-BE49-F238E27FC236}">
                    <a16:creationId xmlns:a16="http://schemas.microsoft.com/office/drawing/2014/main" id="{0CC4CA00-293A-3340-B40E-665C6A322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2" name="Freeform 42">
                <a:extLst>
                  <a:ext uri="{FF2B5EF4-FFF2-40B4-BE49-F238E27FC236}">
                    <a16:creationId xmlns:a16="http://schemas.microsoft.com/office/drawing/2014/main" id="{C6FD8CE7-93F3-9741-9741-EA42C2886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3" name="Freeform 43">
                <a:extLst>
                  <a:ext uri="{FF2B5EF4-FFF2-40B4-BE49-F238E27FC236}">
                    <a16:creationId xmlns:a16="http://schemas.microsoft.com/office/drawing/2014/main" id="{86138770-18EB-B048-85FE-8170DFD32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4" name="Freeform 44">
                <a:extLst>
                  <a:ext uri="{FF2B5EF4-FFF2-40B4-BE49-F238E27FC236}">
                    <a16:creationId xmlns:a16="http://schemas.microsoft.com/office/drawing/2014/main" id="{6EE7BF04-5E8A-D847-8137-C78E81801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5" name="Freeform 45">
                <a:extLst>
                  <a:ext uri="{FF2B5EF4-FFF2-40B4-BE49-F238E27FC236}">
                    <a16:creationId xmlns:a16="http://schemas.microsoft.com/office/drawing/2014/main" id="{0D4AB1B7-7AD6-EE42-AAA0-FAA30ABBB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6" name="Freeform 46">
                <a:extLst>
                  <a:ext uri="{FF2B5EF4-FFF2-40B4-BE49-F238E27FC236}">
                    <a16:creationId xmlns:a16="http://schemas.microsoft.com/office/drawing/2014/main" id="{9556F4C0-DA89-684D-BF6B-DABBE59DF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7" name="Freeform 47">
                <a:extLst>
                  <a:ext uri="{FF2B5EF4-FFF2-40B4-BE49-F238E27FC236}">
                    <a16:creationId xmlns:a16="http://schemas.microsoft.com/office/drawing/2014/main" id="{96CE753D-6842-DC4D-8121-3CAB9B475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8" name="Freeform 48">
                <a:extLst>
                  <a:ext uri="{FF2B5EF4-FFF2-40B4-BE49-F238E27FC236}">
                    <a16:creationId xmlns:a16="http://schemas.microsoft.com/office/drawing/2014/main" id="{EDAA632D-1F13-2E44-873C-C19C372AA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39" name="Freeform 49">
                <a:extLst>
                  <a:ext uri="{FF2B5EF4-FFF2-40B4-BE49-F238E27FC236}">
                    <a16:creationId xmlns:a16="http://schemas.microsoft.com/office/drawing/2014/main" id="{949BDE72-6631-3948-B556-BDDD6D0BA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0" name="Freeform 50">
                <a:extLst>
                  <a:ext uri="{FF2B5EF4-FFF2-40B4-BE49-F238E27FC236}">
                    <a16:creationId xmlns:a16="http://schemas.microsoft.com/office/drawing/2014/main" id="{B9C01EAA-9136-754E-A913-9017150DA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1" name="Freeform 51">
                <a:extLst>
                  <a:ext uri="{FF2B5EF4-FFF2-40B4-BE49-F238E27FC236}">
                    <a16:creationId xmlns:a16="http://schemas.microsoft.com/office/drawing/2014/main" id="{37FFF732-5E88-8C44-904B-F239DD4C7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5F3C0170-CE5B-A54F-AAF0-7C3FBDA3B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69157" y="5293265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3" name="Freeform 53">
                <a:extLst>
                  <a:ext uri="{FF2B5EF4-FFF2-40B4-BE49-F238E27FC236}">
                    <a16:creationId xmlns:a16="http://schemas.microsoft.com/office/drawing/2014/main" id="{093536FE-B6E9-E245-A229-336DA42B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4" name="Freeform 54">
                <a:extLst>
                  <a:ext uri="{FF2B5EF4-FFF2-40B4-BE49-F238E27FC236}">
                    <a16:creationId xmlns:a16="http://schemas.microsoft.com/office/drawing/2014/main" id="{52C2F573-6702-4748-8EBA-F5F693556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5" name="Freeform 55">
                <a:extLst>
                  <a:ext uri="{FF2B5EF4-FFF2-40B4-BE49-F238E27FC236}">
                    <a16:creationId xmlns:a16="http://schemas.microsoft.com/office/drawing/2014/main" id="{1C7C635A-1492-CA48-A37F-A17D4473E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6" name="Freeform 56">
                <a:extLst>
                  <a:ext uri="{FF2B5EF4-FFF2-40B4-BE49-F238E27FC236}">
                    <a16:creationId xmlns:a16="http://schemas.microsoft.com/office/drawing/2014/main" id="{775CE30B-DE45-3640-AC43-E818F5CF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47" name="Freeform 45">
                <a:extLst>
                  <a:ext uri="{FF2B5EF4-FFF2-40B4-BE49-F238E27FC236}">
                    <a16:creationId xmlns:a16="http://schemas.microsoft.com/office/drawing/2014/main" id="{8A0796AD-6A1E-6743-A389-6C48EFD51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C430B4FC-3C2A-3146-8E07-34B056A325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8852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Oval 436">
            <a:extLst>
              <a:ext uri="{FF2B5EF4-FFF2-40B4-BE49-F238E27FC236}">
                <a16:creationId xmlns:a16="http://schemas.microsoft.com/office/drawing/2014/main" id="{F35E23EF-C635-B643-8F9D-487365E32E42}"/>
              </a:ext>
            </a:extLst>
          </p:cNvPr>
          <p:cNvSpPr>
            <a:spLocks noChangeAspect="1"/>
          </p:cNvSpPr>
          <p:nvPr/>
        </p:nvSpPr>
        <p:spPr>
          <a:xfrm>
            <a:off x="8035347" y="2682066"/>
            <a:ext cx="1785937" cy="17859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27D712B1-AF9E-184D-987D-CB1CB98E4E80}"/>
              </a:ext>
            </a:extLst>
          </p:cNvPr>
          <p:cNvSpPr>
            <a:spLocks noChangeAspect="1"/>
          </p:cNvSpPr>
          <p:nvPr/>
        </p:nvSpPr>
        <p:spPr>
          <a:xfrm>
            <a:off x="5212458" y="2680494"/>
            <a:ext cx="1785937" cy="17859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8E33BD-4BEF-E54E-A2E7-0603C34DA926}"/>
              </a:ext>
            </a:extLst>
          </p:cNvPr>
          <p:cNvSpPr>
            <a:spLocks noChangeAspect="1"/>
          </p:cNvSpPr>
          <p:nvPr/>
        </p:nvSpPr>
        <p:spPr>
          <a:xfrm>
            <a:off x="2406337" y="2682065"/>
            <a:ext cx="1785937" cy="17859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3015781" y="3368408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778417" y="3253257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585867" y="3295953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51991" y="4592765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xygen" panose="02000503000000090004" pitchFamily="2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75035" y="4578249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xygen" panose="02000503000000090004" pitchFamily="2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9030" y="457825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xygen" panose="02000503000000090004" pitchFamily="2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3074812" y="1181383"/>
            <a:ext cx="605443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87E55201-A53A-F646-BBEA-23CC2AFE358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377" name="Freeform 3">
              <a:extLst>
                <a:ext uri="{FF2B5EF4-FFF2-40B4-BE49-F238E27FC236}">
                  <a16:creationId xmlns:a16="http://schemas.microsoft.com/office/drawing/2014/main" id="{23D18EEF-8156-4943-8CF4-C522D35F6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4">
              <a:extLst>
                <a:ext uri="{FF2B5EF4-FFF2-40B4-BE49-F238E27FC236}">
                  <a16:creationId xmlns:a16="http://schemas.microsoft.com/office/drawing/2014/main" id="{4D3DEF28-F976-DE47-B037-81C64EB9D7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5">
              <a:extLst>
                <a:ext uri="{FF2B5EF4-FFF2-40B4-BE49-F238E27FC236}">
                  <a16:creationId xmlns:a16="http://schemas.microsoft.com/office/drawing/2014/main" id="{8C36B327-FE34-3C43-80C4-08A247ADCE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6">
              <a:extLst>
                <a:ext uri="{FF2B5EF4-FFF2-40B4-BE49-F238E27FC236}">
                  <a16:creationId xmlns:a16="http://schemas.microsoft.com/office/drawing/2014/main" id="{4F624AB6-E5DB-3140-A932-8AA507D3BE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7">
              <a:extLst>
                <a:ext uri="{FF2B5EF4-FFF2-40B4-BE49-F238E27FC236}">
                  <a16:creationId xmlns:a16="http://schemas.microsoft.com/office/drawing/2014/main" id="{A24BE90A-43C4-8D47-9F32-8BF2357F27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8">
              <a:extLst>
                <a:ext uri="{FF2B5EF4-FFF2-40B4-BE49-F238E27FC236}">
                  <a16:creationId xmlns:a16="http://schemas.microsoft.com/office/drawing/2014/main" id="{D3DC3A7A-49B6-324A-8F49-358C13171F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9">
              <a:extLst>
                <a:ext uri="{FF2B5EF4-FFF2-40B4-BE49-F238E27FC236}">
                  <a16:creationId xmlns:a16="http://schemas.microsoft.com/office/drawing/2014/main" id="{1A4BE34E-5D3C-794E-9B89-23FDA3797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10">
              <a:extLst>
                <a:ext uri="{FF2B5EF4-FFF2-40B4-BE49-F238E27FC236}">
                  <a16:creationId xmlns:a16="http://schemas.microsoft.com/office/drawing/2014/main" id="{404C79A8-ED89-F049-A338-E6AC465AF7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11">
              <a:extLst>
                <a:ext uri="{FF2B5EF4-FFF2-40B4-BE49-F238E27FC236}">
                  <a16:creationId xmlns:a16="http://schemas.microsoft.com/office/drawing/2014/main" id="{B95A9DDE-3405-324B-B196-7FBB658B4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12">
              <a:extLst>
                <a:ext uri="{FF2B5EF4-FFF2-40B4-BE49-F238E27FC236}">
                  <a16:creationId xmlns:a16="http://schemas.microsoft.com/office/drawing/2014/main" id="{60E0F2AE-5678-464E-BAF1-533870248B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13">
              <a:extLst>
                <a:ext uri="{FF2B5EF4-FFF2-40B4-BE49-F238E27FC236}">
                  <a16:creationId xmlns:a16="http://schemas.microsoft.com/office/drawing/2014/main" id="{9FBA61E0-2942-1945-9688-1F038D0041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14">
              <a:extLst>
                <a:ext uri="{FF2B5EF4-FFF2-40B4-BE49-F238E27FC236}">
                  <a16:creationId xmlns:a16="http://schemas.microsoft.com/office/drawing/2014/main" id="{95403FB9-34FD-4A44-9429-425E31D247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15">
              <a:extLst>
                <a:ext uri="{FF2B5EF4-FFF2-40B4-BE49-F238E27FC236}">
                  <a16:creationId xmlns:a16="http://schemas.microsoft.com/office/drawing/2014/main" id="{BF1407B3-C8C1-4148-A164-0AC4C0A2D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16">
              <a:extLst>
                <a:ext uri="{FF2B5EF4-FFF2-40B4-BE49-F238E27FC236}">
                  <a16:creationId xmlns:a16="http://schemas.microsoft.com/office/drawing/2014/main" id="{F7706E8A-2356-ED4A-A13C-F1A4E01134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17">
              <a:extLst>
                <a:ext uri="{FF2B5EF4-FFF2-40B4-BE49-F238E27FC236}">
                  <a16:creationId xmlns:a16="http://schemas.microsoft.com/office/drawing/2014/main" id="{F959D1DC-2F5F-F14C-99C4-A64AC07164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18">
              <a:extLst>
                <a:ext uri="{FF2B5EF4-FFF2-40B4-BE49-F238E27FC236}">
                  <a16:creationId xmlns:a16="http://schemas.microsoft.com/office/drawing/2014/main" id="{66D492B7-DB5C-EA42-8C78-E828308709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19">
              <a:extLst>
                <a:ext uri="{FF2B5EF4-FFF2-40B4-BE49-F238E27FC236}">
                  <a16:creationId xmlns:a16="http://schemas.microsoft.com/office/drawing/2014/main" id="{EB55582A-6DE2-CD4D-8D4D-C6F439E3B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20">
              <a:extLst>
                <a:ext uri="{FF2B5EF4-FFF2-40B4-BE49-F238E27FC236}">
                  <a16:creationId xmlns:a16="http://schemas.microsoft.com/office/drawing/2014/main" id="{21AFDB0E-8083-F245-B4DF-497BEF6B2E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21">
              <a:extLst>
                <a:ext uri="{FF2B5EF4-FFF2-40B4-BE49-F238E27FC236}">
                  <a16:creationId xmlns:a16="http://schemas.microsoft.com/office/drawing/2014/main" id="{07F27202-ACDA-EF41-B691-9F19EC982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22">
              <a:extLst>
                <a:ext uri="{FF2B5EF4-FFF2-40B4-BE49-F238E27FC236}">
                  <a16:creationId xmlns:a16="http://schemas.microsoft.com/office/drawing/2014/main" id="{15936A90-1517-A941-973E-99BC06ACBB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23">
              <a:extLst>
                <a:ext uri="{FF2B5EF4-FFF2-40B4-BE49-F238E27FC236}">
                  <a16:creationId xmlns:a16="http://schemas.microsoft.com/office/drawing/2014/main" id="{AFB123C3-1132-BE4A-8511-6F083A785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25">
              <a:extLst>
                <a:ext uri="{FF2B5EF4-FFF2-40B4-BE49-F238E27FC236}">
                  <a16:creationId xmlns:a16="http://schemas.microsoft.com/office/drawing/2014/main" id="{121E5CE6-B227-6D41-961C-2A5340010D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26">
              <a:extLst>
                <a:ext uri="{FF2B5EF4-FFF2-40B4-BE49-F238E27FC236}">
                  <a16:creationId xmlns:a16="http://schemas.microsoft.com/office/drawing/2014/main" id="{A0FD7515-F072-0041-8477-4FFE71A4C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27">
              <a:extLst>
                <a:ext uri="{FF2B5EF4-FFF2-40B4-BE49-F238E27FC236}">
                  <a16:creationId xmlns:a16="http://schemas.microsoft.com/office/drawing/2014/main" id="{A6816243-C4A7-F341-A2CF-E492784A8E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28">
              <a:extLst>
                <a:ext uri="{FF2B5EF4-FFF2-40B4-BE49-F238E27FC236}">
                  <a16:creationId xmlns:a16="http://schemas.microsoft.com/office/drawing/2014/main" id="{18B13A94-1E05-9D44-97D4-9D16C4DC51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29">
              <a:extLst>
                <a:ext uri="{FF2B5EF4-FFF2-40B4-BE49-F238E27FC236}">
                  <a16:creationId xmlns:a16="http://schemas.microsoft.com/office/drawing/2014/main" id="{C002D54A-241D-274B-A168-85110C7E1F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4">
              <a:extLst>
                <a:ext uri="{FF2B5EF4-FFF2-40B4-BE49-F238E27FC236}">
                  <a16:creationId xmlns:a16="http://schemas.microsoft.com/office/drawing/2014/main" id="{E9DE2EBD-E275-6245-B132-53D8EB10EF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6">
              <a:extLst>
                <a:ext uri="{FF2B5EF4-FFF2-40B4-BE49-F238E27FC236}">
                  <a16:creationId xmlns:a16="http://schemas.microsoft.com/office/drawing/2014/main" id="{648DBA19-E7F8-6B42-B347-B4BED5B9B2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EDD55FAF-A71F-9C4A-BA7C-8D774356D748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275D039-DA0A-B649-B6FC-F0C4162D7F7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08" name="Freeform 30">
                <a:extLst>
                  <a:ext uri="{FF2B5EF4-FFF2-40B4-BE49-F238E27FC236}">
                    <a16:creationId xmlns:a16="http://schemas.microsoft.com/office/drawing/2014/main" id="{EDCE086F-C8AF-7742-9CA1-FB433353B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1">
                <a:extLst>
                  <a:ext uri="{FF2B5EF4-FFF2-40B4-BE49-F238E27FC236}">
                    <a16:creationId xmlns:a16="http://schemas.microsoft.com/office/drawing/2014/main" id="{A4C3E1D0-3100-2145-A432-0B4174F30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2">
                <a:extLst>
                  <a:ext uri="{FF2B5EF4-FFF2-40B4-BE49-F238E27FC236}">
                    <a16:creationId xmlns:a16="http://schemas.microsoft.com/office/drawing/2014/main" id="{A5A7C01B-E333-A146-824D-A27EBD46F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3">
                <a:extLst>
                  <a:ext uri="{FF2B5EF4-FFF2-40B4-BE49-F238E27FC236}">
                    <a16:creationId xmlns:a16="http://schemas.microsoft.com/office/drawing/2014/main" id="{2DCAB156-79DC-0C4C-8D41-9AC87473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4">
                <a:extLst>
                  <a:ext uri="{FF2B5EF4-FFF2-40B4-BE49-F238E27FC236}">
                    <a16:creationId xmlns:a16="http://schemas.microsoft.com/office/drawing/2014/main" id="{F7392A82-6CDA-2C4A-A34D-41DE4E4DF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5">
                <a:extLst>
                  <a:ext uri="{FF2B5EF4-FFF2-40B4-BE49-F238E27FC236}">
                    <a16:creationId xmlns:a16="http://schemas.microsoft.com/office/drawing/2014/main" id="{B1921008-F083-8D4C-8861-3C28656D0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4" name="Freeform 36">
                <a:extLst>
                  <a:ext uri="{FF2B5EF4-FFF2-40B4-BE49-F238E27FC236}">
                    <a16:creationId xmlns:a16="http://schemas.microsoft.com/office/drawing/2014/main" id="{BF2147AA-0465-7740-B732-7BCFAA36F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5" name="Freeform 37">
                <a:extLst>
                  <a:ext uri="{FF2B5EF4-FFF2-40B4-BE49-F238E27FC236}">
                    <a16:creationId xmlns:a16="http://schemas.microsoft.com/office/drawing/2014/main" id="{44D93EB6-3A18-E046-991D-94D90955D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6" name="Freeform 38">
                <a:extLst>
                  <a:ext uri="{FF2B5EF4-FFF2-40B4-BE49-F238E27FC236}">
                    <a16:creationId xmlns:a16="http://schemas.microsoft.com/office/drawing/2014/main" id="{B7BFFAEC-AD9C-7242-8AD7-401026469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7" name="Freeform 39">
                <a:extLst>
                  <a:ext uri="{FF2B5EF4-FFF2-40B4-BE49-F238E27FC236}">
                    <a16:creationId xmlns:a16="http://schemas.microsoft.com/office/drawing/2014/main" id="{6DA1A46C-D8CB-D94C-9EF2-0F747004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8" name="Freeform 40">
                <a:extLst>
                  <a:ext uri="{FF2B5EF4-FFF2-40B4-BE49-F238E27FC236}">
                    <a16:creationId xmlns:a16="http://schemas.microsoft.com/office/drawing/2014/main" id="{3F7A2DA2-BEDE-C844-80E1-7434B344A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9" name="Freeform 41">
                <a:extLst>
                  <a:ext uri="{FF2B5EF4-FFF2-40B4-BE49-F238E27FC236}">
                    <a16:creationId xmlns:a16="http://schemas.microsoft.com/office/drawing/2014/main" id="{0A3AE711-F792-4C40-AE8E-82162863A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0" name="Freeform 42">
                <a:extLst>
                  <a:ext uri="{FF2B5EF4-FFF2-40B4-BE49-F238E27FC236}">
                    <a16:creationId xmlns:a16="http://schemas.microsoft.com/office/drawing/2014/main" id="{E1274C11-41BF-C749-9045-FFA7EB3B8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1" name="Freeform 43">
                <a:extLst>
                  <a:ext uri="{FF2B5EF4-FFF2-40B4-BE49-F238E27FC236}">
                    <a16:creationId xmlns:a16="http://schemas.microsoft.com/office/drawing/2014/main" id="{4CF863FD-ABE5-794D-A9AF-E49BCF589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2" name="Freeform 44">
                <a:extLst>
                  <a:ext uri="{FF2B5EF4-FFF2-40B4-BE49-F238E27FC236}">
                    <a16:creationId xmlns:a16="http://schemas.microsoft.com/office/drawing/2014/main" id="{3B2DE8DE-AE47-664E-BEF6-88285E963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3" name="Freeform 45">
                <a:extLst>
                  <a:ext uri="{FF2B5EF4-FFF2-40B4-BE49-F238E27FC236}">
                    <a16:creationId xmlns:a16="http://schemas.microsoft.com/office/drawing/2014/main" id="{3724AEFE-B064-E843-B75A-8460E356D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4" name="Freeform 46">
                <a:extLst>
                  <a:ext uri="{FF2B5EF4-FFF2-40B4-BE49-F238E27FC236}">
                    <a16:creationId xmlns:a16="http://schemas.microsoft.com/office/drawing/2014/main" id="{8212C82A-79EC-214D-9D6E-444888836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5" name="Freeform 47">
                <a:extLst>
                  <a:ext uri="{FF2B5EF4-FFF2-40B4-BE49-F238E27FC236}">
                    <a16:creationId xmlns:a16="http://schemas.microsoft.com/office/drawing/2014/main" id="{DD88F705-B99F-0F41-BF3F-71E5C8CC5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6" name="Freeform 48">
                <a:extLst>
                  <a:ext uri="{FF2B5EF4-FFF2-40B4-BE49-F238E27FC236}">
                    <a16:creationId xmlns:a16="http://schemas.microsoft.com/office/drawing/2014/main" id="{0B1C8747-E36F-DA4B-B058-61BDCAFDE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7" name="Freeform 49">
                <a:extLst>
                  <a:ext uri="{FF2B5EF4-FFF2-40B4-BE49-F238E27FC236}">
                    <a16:creationId xmlns:a16="http://schemas.microsoft.com/office/drawing/2014/main" id="{46F3871B-B984-1343-AAC5-50EE40C64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8" name="Freeform 50">
                <a:extLst>
                  <a:ext uri="{FF2B5EF4-FFF2-40B4-BE49-F238E27FC236}">
                    <a16:creationId xmlns:a16="http://schemas.microsoft.com/office/drawing/2014/main" id="{AE9279F2-D3CB-2C43-86A0-ED4E9994A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9" name="Freeform 51">
                <a:extLst>
                  <a:ext uri="{FF2B5EF4-FFF2-40B4-BE49-F238E27FC236}">
                    <a16:creationId xmlns:a16="http://schemas.microsoft.com/office/drawing/2014/main" id="{66AF1781-9F5E-9E40-8571-4532C37D4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0" name="Freeform 52">
                <a:extLst>
                  <a:ext uri="{FF2B5EF4-FFF2-40B4-BE49-F238E27FC236}">
                    <a16:creationId xmlns:a16="http://schemas.microsoft.com/office/drawing/2014/main" id="{12176D54-35B3-F240-AB2C-B23C00D5B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1" name="Freeform 53">
                <a:extLst>
                  <a:ext uri="{FF2B5EF4-FFF2-40B4-BE49-F238E27FC236}">
                    <a16:creationId xmlns:a16="http://schemas.microsoft.com/office/drawing/2014/main" id="{F4A0F8BE-EE13-ED43-9A7B-CCAD84D13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2" name="Freeform 54">
                <a:extLst>
                  <a:ext uri="{FF2B5EF4-FFF2-40B4-BE49-F238E27FC236}">
                    <a16:creationId xmlns:a16="http://schemas.microsoft.com/office/drawing/2014/main" id="{F4E65431-E6A3-E641-B069-3B96AC25C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3" name="Freeform 55">
                <a:extLst>
                  <a:ext uri="{FF2B5EF4-FFF2-40B4-BE49-F238E27FC236}">
                    <a16:creationId xmlns:a16="http://schemas.microsoft.com/office/drawing/2014/main" id="{295E9A61-3BB7-A24C-A296-B0E4D831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4" name="Freeform 56">
                <a:extLst>
                  <a:ext uri="{FF2B5EF4-FFF2-40B4-BE49-F238E27FC236}">
                    <a16:creationId xmlns:a16="http://schemas.microsoft.com/office/drawing/2014/main" id="{3F03EBF0-3642-774E-BA7A-5621FE899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5" name="Freeform 45">
                <a:extLst>
                  <a:ext uri="{FF2B5EF4-FFF2-40B4-BE49-F238E27FC236}">
                    <a16:creationId xmlns:a16="http://schemas.microsoft.com/office/drawing/2014/main" id="{89F5977D-D288-CC46-9673-34249E9EE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07" name="Freeform 31">
              <a:extLst>
                <a:ext uri="{FF2B5EF4-FFF2-40B4-BE49-F238E27FC236}">
                  <a16:creationId xmlns:a16="http://schemas.microsoft.com/office/drawing/2014/main" id="{0B6AB698-C7DB-4846-B470-F79E34216B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16227"/>
              </p:ext>
            </p:extLst>
          </p:nvPr>
        </p:nvGraphicFramePr>
        <p:xfrm>
          <a:off x="1844591" y="1800041"/>
          <a:ext cx="8502818" cy="38519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5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6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2983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Oxygen" panose="02000503000000090004" pitchFamily="2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Oxygen" panose="02000503000000090004" pitchFamily="2" charset="77"/>
                          <a:cs typeface="Arima Madurai" pitchFamily="2" charset="77"/>
                        </a:rPr>
                        <a:t>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Oxygen" panose="02000503000000090004" pitchFamily="2" charset="77"/>
                          <a:cs typeface="Arima Madurai" pitchFamily="2" charset="77"/>
                        </a:rPr>
                        <a:t>B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Oxygen" panose="02000503000000090004" pitchFamily="2" charset="77"/>
                          <a:cs typeface="Arima Madurai" pitchFamily="2" charset="77"/>
                        </a:rPr>
                        <a:t>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Oxygen" panose="02000503000000090004" pitchFamily="2" charset="77"/>
                          <a:cs typeface="Arima Madurai" pitchFamily="2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Oxygen" panose="02000503000000090004" pitchFamily="2" charset="77"/>
                          <a:cs typeface="Arima Madurai" pitchFamily="2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983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Oxygen" panose="02000503000000090004" pitchFamily="2" charset="77"/>
                          <a:cs typeface="Arima Madurai" pitchFamily="2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Oxygen" panose="02000503000000090004" pitchFamily="2" charset="77"/>
                          <a:cs typeface="Arima Madurai Medium" pitchFamily="2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bg1"/>
                        </a:solidFill>
                        <a:latin typeface="Oxygen" panose="02000503000000090004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62569" y="914624"/>
            <a:ext cx="746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Arima Madurai" pitchFamily="2" charset="77"/>
              </a:rPr>
              <a:t>TABLES TO COMPARE DATA</a:t>
            </a: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18A0F00-A3AC-0345-983A-B3420BCE0FA3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482" name="Freeform 3">
              <a:extLst>
                <a:ext uri="{FF2B5EF4-FFF2-40B4-BE49-F238E27FC236}">
                  <a16:creationId xmlns:a16="http://schemas.microsoft.com/office/drawing/2014/main" id="{771151F3-4B57-734A-ABEE-05E325CE17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3" name="Freeform 4">
              <a:extLst>
                <a:ext uri="{FF2B5EF4-FFF2-40B4-BE49-F238E27FC236}">
                  <a16:creationId xmlns:a16="http://schemas.microsoft.com/office/drawing/2014/main" id="{EEC07DC5-A702-DF4A-A9AD-DFD5FA535D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4" name="Freeform 5">
              <a:extLst>
                <a:ext uri="{FF2B5EF4-FFF2-40B4-BE49-F238E27FC236}">
                  <a16:creationId xmlns:a16="http://schemas.microsoft.com/office/drawing/2014/main" id="{0507E514-0457-E54D-99BB-3371B0EF68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5" name="Freeform 6">
              <a:extLst>
                <a:ext uri="{FF2B5EF4-FFF2-40B4-BE49-F238E27FC236}">
                  <a16:creationId xmlns:a16="http://schemas.microsoft.com/office/drawing/2014/main" id="{F48DA517-CF04-9140-AE85-00922B9B08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6" name="Freeform 7">
              <a:extLst>
                <a:ext uri="{FF2B5EF4-FFF2-40B4-BE49-F238E27FC236}">
                  <a16:creationId xmlns:a16="http://schemas.microsoft.com/office/drawing/2014/main" id="{E5F993B5-3E1B-894F-ABBA-B8F0E6E454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7" name="Freeform 8">
              <a:extLst>
                <a:ext uri="{FF2B5EF4-FFF2-40B4-BE49-F238E27FC236}">
                  <a16:creationId xmlns:a16="http://schemas.microsoft.com/office/drawing/2014/main" id="{C647468E-A9CC-AA4D-B88D-B038BDE44C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8" name="Freeform 9">
              <a:extLst>
                <a:ext uri="{FF2B5EF4-FFF2-40B4-BE49-F238E27FC236}">
                  <a16:creationId xmlns:a16="http://schemas.microsoft.com/office/drawing/2014/main" id="{D66E73BB-5E9A-EC4B-B2DE-F48A69D6B0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9" name="Freeform 10">
              <a:extLst>
                <a:ext uri="{FF2B5EF4-FFF2-40B4-BE49-F238E27FC236}">
                  <a16:creationId xmlns:a16="http://schemas.microsoft.com/office/drawing/2014/main" id="{C5121BDB-884A-3A49-8AC5-4D9E3EDF3F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11">
              <a:extLst>
                <a:ext uri="{FF2B5EF4-FFF2-40B4-BE49-F238E27FC236}">
                  <a16:creationId xmlns:a16="http://schemas.microsoft.com/office/drawing/2014/main" id="{35A6A511-29E3-1846-BBA5-9452B3F5CC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12">
              <a:extLst>
                <a:ext uri="{FF2B5EF4-FFF2-40B4-BE49-F238E27FC236}">
                  <a16:creationId xmlns:a16="http://schemas.microsoft.com/office/drawing/2014/main" id="{68298F63-DE63-5E43-8253-804F2213A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13">
              <a:extLst>
                <a:ext uri="{FF2B5EF4-FFF2-40B4-BE49-F238E27FC236}">
                  <a16:creationId xmlns:a16="http://schemas.microsoft.com/office/drawing/2014/main" id="{D77613BE-7D53-DE48-BC14-2D6FB232D3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14">
              <a:extLst>
                <a:ext uri="{FF2B5EF4-FFF2-40B4-BE49-F238E27FC236}">
                  <a16:creationId xmlns:a16="http://schemas.microsoft.com/office/drawing/2014/main" id="{D62A697E-9C2C-FB4D-ADBD-146EF2E370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15">
              <a:extLst>
                <a:ext uri="{FF2B5EF4-FFF2-40B4-BE49-F238E27FC236}">
                  <a16:creationId xmlns:a16="http://schemas.microsoft.com/office/drawing/2014/main" id="{CFA18A67-C334-3948-B534-3DF0295081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16">
              <a:extLst>
                <a:ext uri="{FF2B5EF4-FFF2-40B4-BE49-F238E27FC236}">
                  <a16:creationId xmlns:a16="http://schemas.microsoft.com/office/drawing/2014/main" id="{13EDFCEE-5D71-0F4F-9AFC-F3D78B4BEC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7">
              <a:extLst>
                <a:ext uri="{FF2B5EF4-FFF2-40B4-BE49-F238E27FC236}">
                  <a16:creationId xmlns:a16="http://schemas.microsoft.com/office/drawing/2014/main" id="{6039705F-DE04-A84F-AB9B-1293FB57FB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8">
              <a:extLst>
                <a:ext uri="{FF2B5EF4-FFF2-40B4-BE49-F238E27FC236}">
                  <a16:creationId xmlns:a16="http://schemas.microsoft.com/office/drawing/2014/main" id="{C344B8E5-20FD-6047-98FF-7D3C1266E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9">
              <a:extLst>
                <a:ext uri="{FF2B5EF4-FFF2-40B4-BE49-F238E27FC236}">
                  <a16:creationId xmlns:a16="http://schemas.microsoft.com/office/drawing/2014/main" id="{D44E63F9-B815-1841-ADD8-A4F47F4607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20">
              <a:extLst>
                <a:ext uri="{FF2B5EF4-FFF2-40B4-BE49-F238E27FC236}">
                  <a16:creationId xmlns:a16="http://schemas.microsoft.com/office/drawing/2014/main" id="{04D79570-85C3-3F44-9EC1-B2FF20C12A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21">
              <a:extLst>
                <a:ext uri="{FF2B5EF4-FFF2-40B4-BE49-F238E27FC236}">
                  <a16:creationId xmlns:a16="http://schemas.microsoft.com/office/drawing/2014/main" id="{6E6A9F73-7677-C841-9A7B-0D867FE995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22">
              <a:extLst>
                <a:ext uri="{FF2B5EF4-FFF2-40B4-BE49-F238E27FC236}">
                  <a16:creationId xmlns:a16="http://schemas.microsoft.com/office/drawing/2014/main" id="{01929516-0C54-0C43-9244-F7AB6273A8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23">
              <a:extLst>
                <a:ext uri="{FF2B5EF4-FFF2-40B4-BE49-F238E27FC236}">
                  <a16:creationId xmlns:a16="http://schemas.microsoft.com/office/drawing/2014/main" id="{FB64D6BC-0078-0F4E-81C1-292065F712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25">
              <a:extLst>
                <a:ext uri="{FF2B5EF4-FFF2-40B4-BE49-F238E27FC236}">
                  <a16:creationId xmlns:a16="http://schemas.microsoft.com/office/drawing/2014/main" id="{5A215A63-0265-C64C-A524-92D3FE6C12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26">
              <a:extLst>
                <a:ext uri="{FF2B5EF4-FFF2-40B4-BE49-F238E27FC236}">
                  <a16:creationId xmlns:a16="http://schemas.microsoft.com/office/drawing/2014/main" id="{D373B79C-6848-5F4E-A63C-FFF896E111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27">
              <a:extLst>
                <a:ext uri="{FF2B5EF4-FFF2-40B4-BE49-F238E27FC236}">
                  <a16:creationId xmlns:a16="http://schemas.microsoft.com/office/drawing/2014/main" id="{BB260B91-9199-0143-A04E-76484AC916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8">
              <a:extLst>
                <a:ext uri="{FF2B5EF4-FFF2-40B4-BE49-F238E27FC236}">
                  <a16:creationId xmlns:a16="http://schemas.microsoft.com/office/drawing/2014/main" id="{2CA27F79-0266-884D-983C-EAC89836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9">
              <a:extLst>
                <a:ext uri="{FF2B5EF4-FFF2-40B4-BE49-F238E27FC236}">
                  <a16:creationId xmlns:a16="http://schemas.microsoft.com/office/drawing/2014/main" id="{19C90182-6AAF-CE4D-8698-49D4B7A9BD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0D4F16C-FB24-694B-94FC-F4215EC8B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6">
              <a:extLst>
                <a:ext uri="{FF2B5EF4-FFF2-40B4-BE49-F238E27FC236}">
                  <a16:creationId xmlns:a16="http://schemas.microsoft.com/office/drawing/2014/main" id="{B83E214D-CB25-C54D-A288-5FA4F791C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A76E080-DDE2-984E-8074-B351596B3488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31146C22-D8C3-0A4E-8AE1-6752933211C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13" name="Freeform 30">
                <a:extLst>
                  <a:ext uri="{FF2B5EF4-FFF2-40B4-BE49-F238E27FC236}">
                    <a16:creationId xmlns:a16="http://schemas.microsoft.com/office/drawing/2014/main" id="{94065765-422D-8A4B-9B8D-861861C50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4" name="Freeform 31">
                <a:extLst>
                  <a:ext uri="{FF2B5EF4-FFF2-40B4-BE49-F238E27FC236}">
                    <a16:creationId xmlns:a16="http://schemas.microsoft.com/office/drawing/2014/main" id="{0373BC88-C01D-D044-A40E-888F510E0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5" name="Freeform 32">
                <a:extLst>
                  <a:ext uri="{FF2B5EF4-FFF2-40B4-BE49-F238E27FC236}">
                    <a16:creationId xmlns:a16="http://schemas.microsoft.com/office/drawing/2014/main" id="{ECDD664D-388C-FE43-A0D2-884031D53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6" name="Freeform 33">
                <a:extLst>
                  <a:ext uri="{FF2B5EF4-FFF2-40B4-BE49-F238E27FC236}">
                    <a16:creationId xmlns:a16="http://schemas.microsoft.com/office/drawing/2014/main" id="{1F22AE40-4FDE-AF4A-8A59-A7DA81557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7" name="Freeform 34">
                <a:extLst>
                  <a:ext uri="{FF2B5EF4-FFF2-40B4-BE49-F238E27FC236}">
                    <a16:creationId xmlns:a16="http://schemas.microsoft.com/office/drawing/2014/main" id="{3BA17CFB-8A75-7842-9835-70424E6B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8" name="Freeform 35">
                <a:extLst>
                  <a:ext uri="{FF2B5EF4-FFF2-40B4-BE49-F238E27FC236}">
                    <a16:creationId xmlns:a16="http://schemas.microsoft.com/office/drawing/2014/main" id="{A04D9CB9-5176-D740-95B6-C08E596CC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36">
                <a:extLst>
                  <a:ext uri="{FF2B5EF4-FFF2-40B4-BE49-F238E27FC236}">
                    <a16:creationId xmlns:a16="http://schemas.microsoft.com/office/drawing/2014/main" id="{3351EB86-F33D-2B47-97D5-DEA9CE6A5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37">
                <a:extLst>
                  <a:ext uri="{FF2B5EF4-FFF2-40B4-BE49-F238E27FC236}">
                    <a16:creationId xmlns:a16="http://schemas.microsoft.com/office/drawing/2014/main" id="{FAD18424-B4B4-1941-9E89-DF31A8C34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38">
                <a:extLst>
                  <a:ext uri="{FF2B5EF4-FFF2-40B4-BE49-F238E27FC236}">
                    <a16:creationId xmlns:a16="http://schemas.microsoft.com/office/drawing/2014/main" id="{D2F98C3A-3A3E-F242-8FD8-33757890B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39">
                <a:extLst>
                  <a:ext uri="{FF2B5EF4-FFF2-40B4-BE49-F238E27FC236}">
                    <a16:creationId xmlns:a16="http://schemas.microsoft.com/office/drawing/2014/main" id="{90260374-C7B4-C540-AA06-A7263F32B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40">
                <a:extLst>
                  <a:ext uri="{FF2B5EF4-FFF2-40B4-BE49-F238E27FC236}">
                    <a16:creationId xmlns:a16="http://schemas.microsoft.com/office/drawing/2014/main" id="{3C8353D8-69D6-034E-9220-94B581FE7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41">
                <a:extLst>
                  <a:ext uri="{FF2B5EF4-FFF2-40B4-BE49-F238E27FC236}">
                    <a16:creationId xmlns:a16="http://schemas.microsoft.com/office/drawing/2014/main" id="{3CADB16A-8AE6-0747-ACF9-ED36A93D9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42">
                <a:extLst>
                  <a:ext uri="{FF2B5EF4-FFF2-40B4-BE49-F238E27FC236}">
                    <a16:creationId xmlns:a16="http://schemas.microsoft.com/office/drawing/2014/main" id="{DA84AE12-A9CA-1649-831A-5A0270B03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43">
                <a:extLst>
                  <a:ext uri="{FF2B5EF4-FFF2-40B4-BE49-F238E27FC236}">
                    <a16:creationId xmlns:a16="http://schemas.microsoft.com/office/drawing/2014/main" id="{8C56EE7E-780B-984A-95D1-1480CE8E4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44">
                <a:extLst>
                  <a:ext uri="{FF2B5EF4-FFF2-40B4-BE49-F238E27FC236}">
                    <a16:creationId xmlns:a16="http://schemas.microsoft.com/office/drawing/2014/main" id="{B76BE473-D1E6-E94E-9536-62B2F6127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851B7CCF-DB94-7642-915D-4C6014E33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46">
                <a:extLst>
                  <a:ext uri="{FF2B5EF4-FFF2-40B4-BE49-F238E27FC236}">
                    <a16:creationId xmlns:a16="http://schemas.microsoft.com/office/drawing/2014/main" id="{60F5596E-C456-E845-9E44-B25E6F67E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47">
                <a:extLst>
                  <a:ext uri="{FF2B5EF4-FFF2-40B4-BE49-F238E27FC236}">
                    <a16:creationId xmlns:a16="http://schemas.microsoft.com/office/drawing/2014/main" id="{BB099417-BB39-4A49-B324-167FE0CED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48">
                <a:extLst>
                  <a:ext uri="{FF2B5EF4-FFF2-40B4-BE49-F238E27FC236}">
                    <a16:creationId xmlns:a16="http://schemas.microsoft.com/office/drawing/2014/main" id="{B3FC8833-C112-314C-B895-2683E0727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49">
                <a:extLst>
                  <a:ext uri="{FF2B5EF4-FFF2-40B4-BE49-F238E27FC236}">
                    <a16:creationId xmlns:a16="http://schemas.microsoft.com/office/drawing/2014/main" id="{62032045-BFA7-2447-AF19-EAC4CEAAD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50">
                <a:extLst>
                  <a:ext uri="{FF2B5EF4-FFF2-40B4-BE49-F238E27FC236}">
                    <a16:creationId xmlns:a16="http://schemas.microsoft.com/office/drawing/2014/main" id="{A26BF586-4B9D-404D-8B7D-5759D05A5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51">
                <a:extLst>
                  <a:ext uri="{FF2B5EF4-FFF2-40B4-BE49-F238E27FC236}">
                    <a16:creationId xmlns:a16="http://schemas.microsoft.com/office/drawing/2014/main" id="{627F0FBF-B83D-4946-99F3-57424B39D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52">
                <a:extLst>
                  <a:ext uri="{FF2B5EF4-FFF2-40B4-BE49-F238E27FC236}">
                    <a16:creationId xmlns:a16="http://schemas.microsoft.com/office/drawing/2014/main" id="{2608B10C-2B46-F543-A655-D4D65B660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53">
                <a:extLst>
                  <a:ext uri="{FF2B5EF4-FFF2-40B4-BE49-F238E27FC236}">
                    <a16:creationId xmlns:a16="http://schemas.microsoft.com/office/drawing/2014/main" id="{020B1234-F60D-B740-BA4B-DE05A3227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54">
                <a:extLst>
                  <a:ext uri="{FF2B5EF4-FFF2-40B4-BE49-F238E27FC236}">
                    <a16:creationId xmlns:a16="http://schemas.microsoft.com/office/drawing/2014/main" id="{0A75EEB4-86C1-4A4E-A4F1-94A71C628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55">
                <a:extLst>
                  <a:ext uri="{FF2B5EF4-FFF2-40B4-BE49-F238E27FC236}">
                    <a16:creationId xmlns:a16="http://schemas.microsoft.com/office/drawing/2014/main" id="{1B97D5B2-2E93-D24D-BB5F-4DA63242B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56">
                <a:extLst>
                  <a:ext uri="{FF2B5EF4-FFF2-40B4-BE49-F238E27FC236}">
                    <a16:creationId xmlns:a16="http://schemas.microsoft.com/office/drawing/2014/main" id="{81D06656-1DF5-774E-82F3-8961B6C8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45">
                <a:extLst>
                  <a:ext uri="{FF2B5EF4-FFF2-40B4-BE49-F238E27FC236}">
                    <a16:creationId xmlns:a16="http://schemas.microsoft.com/office/drawing/2014/main" id="{09FDC688-D57A-F74A-93F7-9D277E35A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FAF9C904-6478-CE45-84B2-71F430FAE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197248" y="1404574"/>
            <a:ext cx="9828000" cy="4803686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10000"/>
                  <a:lumOff val="90000"/>
                </a:schemeClr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56390" y="2365849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3062478" y="2648425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168052" y="4189782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6978" y="3095182"/>
            <a:ext cx="8091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9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USA</a:t>
            </a:r>
          </a:p>
          <a:p>
            <a:pPr algn="ctr"/>
            <a:r>
              <a:rPr lang="en-US" sz="700" spc="9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62482" y="4567144"/>
            <a:ext cx="99450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90" dirty="0" err="1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Brasil</a:t>
            </a:r>
            <a:endParaRPr lang="en-US" sz="2400" spc="90" dirty="0">
              <a:solidFill>
                <a:schemeClr val="accent1"/>
              </a:solidFill>
              <a:latin typeface="Oxygen" panose="02000503000000090004" pitchFamily="2" charset="77"/>
              <a:ea typeface="Nunito Bold" charset="0"/>
              <a:cs typeface="Arima Madurai Semi" pitchFamily="2" charset="77"/>
            </a:endParaRPr>
          </a:p>
          <a:p>
            <a:pPr algn="ctr"/>
            <a:r>
              <a:rPr lang="en-US" sz="700" spc="9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5824" y="2826684"/>
            <a:ext cx="120449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9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Europe</a:t>
            </a:r>
          </a:p>
          <a:p>
            <a:pPr algn="ctr"/>
            <a:r>
              <a:rPr lang="en-US" sz="700" spc="9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480813" y="677613"/>
            <a:ext cx="3230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56484366-61BD-F64F-9D27-1E511BB2CF97}"/>
              </a:ext>
            </a:extLst>
          </p:cNvPr>
          <p:cNvGrpSpPr/>
          <p:nvPr/>
        </p:nvGrpSpPr>
        <p:grpSpPr>
          <a:xfrm>
            <a:off x="-1263029" y="-5491553"/>
            <a:ext cx="17041188" cy="6786207"/>
            <a:chOff x="-1389153" y="-5087209"/>
            <a:chExt cx="17041188" cy="6786207"/>
          </a:xfrm>
        </p:grpSpPr>
        <p:sp>
          <p:nvSpPr>
            <p:cNvPr id="496" name="Freeform 3">
              <a:extLst>
                <a:ext uri="{FF2B5EF4-FFF2-40B4-BE49-F238E27FC236}">
                  <a16:creationId xmlns:a16="http://schemas.microsoft.com/office/drawing/2014/main" id="{DE8633F9-74D2-1243-99F6-8C46EADD51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4">
              <a:extLst>
                <a:ext uri="{FF2B5EF4-FFF2-40B4-BE49-F238E27FC236}">
                  <a16:creationId xmlns:a16="http://schemas.microsoft.com/office/drawing/2014/main" id="{0B88B285-FB52-3843-A295-6285E51347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5">
              <a:extLst>
                <a:ext uri="{FF2B5EF4-FFF2-40B4-BE49-F238E27FC236}">
                  <a16:creationId xmlns:a16="http://schemas.microsoft.com/office/drawing/2014/main" id="{16EA2965-D4CA-244C-8EAD-3DB5E75260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6">
              <a:extLst>
                <a:ext uri="{FF2B5EF4-FFF2-40B4-BE49-F238E27FC236}">
                  <a16:creationId xmlns:a16="http://schemas.microsoft.com/office/drawing/2014/main" id="{5150CAF7-C7E7-D840-8FB8-70638A6A96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7">
              <a:extLst>
                <a:ext uri="{FF2B5EF4-FFF2-40B4-BE49-F238E27FC236}">
                  <a16:creationId xmlns:a16="http://schemas.microsoft.com/office/drawing/2014/main" id="{6C9ECE21-4F06-DA40-9A84-312FCA863D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8">
              <a:extLst>
                <a:ext uri="{FF2B5EF4-FFF2-40B4-BE49-F238E27FC236}">
                  <a16:creationId xmlns:a16="http://schemas.microsoft.com/office/drawing/2014/main" id="{B9301BC4-C8FC-2349-ABF0-BF48DB698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9">
              <a:extLst>
                <a:ext uri="{FF2B5EF4-FFF2-40B4-BE49-F238E27FC236}">
                  <a16:creationId xmlns:a16="http://schemas.microsoft.com/office/drawing/2014/main" id="{CB208EEA-CB00-D841-9E49-0E46266368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0">
              <a:extLst>
                <a:ext uri="{FF2B5EF4-FFF2-40B4-BE49-F238E27FC236}">
                  <a16:creationId xmlns:a16="http://schemas.microsoft.com/office/drawing/2014/main" id="{B9F55F89-6981-4948-A38B-49CF6208FD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1">
              <a:extLst>
                <a:ext uri="{FF2B5EF4-FFF2-40B4-BE49-F238E27FC236}">
                  <a16:creationId xmlns:a16="http://schemas.microsoft.com/office/drawing/2014/main" id="{253A7F38-D667-844E-95C5-C18A92BD78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2">
              <a:extLst>
                <a:ext uri="{FF2B5EF4-FFF2-40B4-BE49-F238E27FC236}">
                  <a16:creationId xmlns:a16="http://schemas.microsoft.com/office/drawing/2014/main" id="{CDAFE122-E0D3-E747-9280-990BD2E1CC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13">
              <a:extLst>
                <a:ext uri="{FF2B5EF4-FFF2-40B4-BE49-F238E27FC236}">
                  <a16:creationId xmlns:a16="http://schemas.microsoft.com/office/drawing/2014/main" id="{EC3A0A11-C051-C247-B5AA-1DF6B78306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14">
              <a:extLst>
                <a:ext uri="{FF2B5EF4-FFF2-40B4-BE49-F238E27FC236}">
                  <a16:creationId xmlns:a16="http://schemas.microsoft.com/office/drawing/2014/main" id="{C6F3287F-26A0-D14B-8C8E-B2F99504A6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15">
              <a:extLst>
                <a:ext uri="{FF2B5EF4-FFF2-40B4-BE49-F238E27FC236}">
                  <a16:creationId xmlns:a16="http://schemas.microsoft.com/office/drawing/2014/main" id="{7F24043F-FF47-B541-8CD6-7A290BD04A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16">
              <a:extLst>
                <a:ext uri="{FF2B5EF4-FFF2-40B4-BE49-F238E27FC236}">
                  <a16:creationId xmlns:a16="http://schemas.microsoft.com/office/drawing/2014/main" id="{0DAD9A3E-5315-E04F-804D-38C43A1E3B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17">
              <a:extLst>
                <a:ext uri="{FF2B5EF4-FFF2-40B4-BE49-F238E27FC236}">
                  <a16:creationId xmlns:a16="http://schemas.microsoft.com/office/drawing/2014/main" id="{FD903B4D-1A39-B24D-8514-FBBA96E41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18">
              <a:extLst>
                <a:ext uri="{FF2B5EF4-FFF2-40B4-BE49-F238E27FC236}">
                  <a16:creationId xmlns:a16="http://schemas.microsoft.com/office/drawing/2014/main" id="{ACBF493B-A2DF-AA44-9DFB-FC9446C712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19">
              <a:extLst>
                <a:ext uri="{FF2B5EF4-FFF2-40B4-BE49-F238E27FC236}">
                  <a16:creationId xmlns:a16="http://schemas.microsoft.com/office/drawing/2014/main" id="{9D9AFDC7-5F10-004F-8F53-F2E25453AE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0">
              <a:extLst>
                <a:ext uri="{FF2B5EF4-FFF2-40B4-BE49-F238E27FC236}">
                  <a16:creationId xmlns:a16="http://schemas.microsoft.com/office/drawing/2014/main" id="{BC91EC96-BF55-554D-8DC1-AD319A430A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1">
              <a:extLst>
                <a:ext uri="{FF2B5EF4-FFF2-40B4-BE49-F238E27FC236}">
                  <a16:creationId xmlns:a16="http://schemas.microsoft.com/office/drawing/2014/main" id="{F5594609-E007-0449-9D10-A56AEF6D77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2">
              <a:extLst>
                <a:ext uri="{FF2B5EF4-FFF2-40B4-BE49-F238E27FC236}">
                  <a16:creationId xmlns:a16="http://schemas.microsoft.com/office/drawing/2014/main" id="{F1E7FA2C-CCD5-9B4D-B63F-FEA58B93E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23">
              <a:extLst>
                <a:ext uri="{FF2B5EF4-FFF2-40B4-BE49-F238E27FC236}">
                  <a16:creationId xmlns:a16="http://schemas.microsoft.com/office/drawing/2014/main" id="{9E309963-0C88-284D-8989-88E3570606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25">
              <a:extLst>
                <a:ext uri="{FF2B5EF4-FFF2-40B4-BE49-F238E27FC236}">
                  <a16:creationId xmlns:a16="http://schemas.microsoft.com/office/drawing/2014/main" id="{FA796590-3D1B-9349-B01F-CF2C9CD5DC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26">
              <a:extLst>
                <a:ext uri="{FF2B5EF4-FFF2-40B4-BE49-F238E27FC236}">
                  <a16:creationId xmlns:a16="http://schemas.microsoft.com/office/drawing/2014/main" id="{3D1A469A-3F00-2E49-8CE1-29EF206879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27">
              <a:extLst>
                <a:ext uri="{FF2B5EF4-FFF2-40B4-BE49-F238E27FC236}">
                  <a16:creationId xmlns:a16="http://schemas.microsoft.com/office/drawing/2014/main" id="{806136CB-C420-2A40-B184-B0F181640D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28">
              <a:extLst>
                <a:ext uri="{FF2B5EF4-FFF2-40B4-BE49-F238E27FC236}">
                  <a16:creationId xmlns:a16="http://schemas.microsoft.com/office/drawing/2014/main" id="{B6BEACEC-5FD4-D64E-A281-DF2B691426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20C7576-5D6B-054C-A044-AC377023ED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4">
              <a:extLst>
                <a:ext uri="{FF2B5EF4-FFF2-40B4-BE49-F238E27FC236}">
                  <a16:creationId xmlns:a16="http://schemas.microsoft.com/office/drawing/2014/main" id="{26A505D0-49F0-604F-9A8F-DEF3E6EDBB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6">
              <a:extLst>
                <a:ext uri="{FF2B5EF4-FFF2-40B4-BE49-F238E27FC236}">
                  <a16:creationId xmlns:a16="http://schemas.microsoft.com/office/drawing/2014/main" id="{B3AE9315-096C-E644-9941-60F8D78FC6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F2DF26DD-CA10-9B40-B488-B35CE0D5DED4}"/>
              </a:ext>
            </a:extLst>
          </p:cNvPr>
          <p:cNvGrpSpPr/>
          <p:nvPr/>
        </p:nvGrpSpPr>
        <p:grpSpPr>
          <a:xfrm>
            <a:off x="-2296054" y="5605013"/>
            <a:ext cx="14922466" cy="4506760"/>
            <a:chOff x="-2422178" y="5261733"/>
            <a:chExt cx="14922466" cy="4506760"/>
          </a:xfrm>
        </p:grpSpPr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3E00C3E1-1CD8-8746-A480-BE169870140D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27" name="Freeform 30">
                <a:extLst>
                  <a:ext uri="{FF2B5EF4-FFF2-40B4-BE49-F238E27FC236}">
                    <a16:creationId xmlns:a16="http://schemas.microsoft.com/office/drawing/2014/main" id="{5F659F4F-7223-B446-B669-6C9B2ADB7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31">
                <a:extLst>
                  <a:ext uri="{FF2B5EF4-FFF2-40B4-BE49-F238E27FC236}">
                    <a16:creationId xmlns:a16="http://schemas.microsoft.com/office/drawing/2014/main" id="{0AB720C4-F742-E548-9ED2-A255E367C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32">
                <a:extLst>
                  <a:ext uri="{FF2B5EF4-FFF2-40B4-BE49-F238E27FC236}">
                    <a16:creationId xmlns:a16="http://schemas.microsoft.com/office/drawing/2014/main" id="{CFF00A24-52F0-5841-9EA8-0C40D862C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33">
                <a:extLst>
                  <a:ext uri="{FF2B5EF4-FFF2-40B4-BE49-F238E27FC236}">
                    <a16:creationId xmlns:a16="http://schemas.microsoft.com/office/drawing/2014/main" id="{EA3FE2BD-D03E-6842-A916-2CA975F97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34">
                <a:extLst>
                  <a:ext uri="{FF2B5EF4-FFF2-40B4-BE49-F238E27FC236}">
                    <a16:creationId xmlns:a16="http://schemas.microsoft.com/office/drawing/2014/main" id="{B6081654-7262-AF4D-AECA-DF3AAACBB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35">
                <a:extLst>
                  <a:ext uri="{FF2B5EF4-FFF2-40B4-BE49-F238E27FC236}">
                    <a16:creationId xmlns:a16="http://schemas.microsoft.com/office/drawing/2014/main" id="{5BF945E5-0557-D645-B9A1-6DDFF0430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36">
                <a:extLst>
                  <a:ext uri="{FF2B5EF4-FFF2-40B4-BE49-F238E27FC236}">
                    <a16:creationId xmlns:a16="http://schemas.microsoft.com/office/drawing/2014/main" id="{5474E077-E598-724E-8E27-4540FA0B2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37">
                <a:extLst>
                  <a:ext uri="{FF2B5EF4-FFF2-40B4-BE49-F238E27FC236}">
                    <a16:creationId xmlns:a16="http://schemas.microsoft.com/office/drawing/2014/main" id="{5AB424E9-88FE-0843-AF03-16547668C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38">
                <a:extLst>
                  <a:ext uri="{FF2B5EF4-FFF2-40B4-BE49-F238E27FC236}">
                    <a16:creationId xmlns:a16="http://schemas.microsoft.com/office/drawing/2014/main" id="{305AA06E-5B8B-ED48-A9E8-B241F01C8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39">
                <a:extLst>
                  <a:ext uri="{FF2B5EF4-FFF2-40B4-BE49-F238E27FC236}">
                    <a16:creationId xmlns:a16="http://schemas.microsoft.com/office/drawing/2014/main" id="{EF3AFFE9-C040-E84E-9BE9-E952AD3D1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40">
                <a:extLst>
                  <a:ext uri="{FF2B5EF4-FFF2-40B4-BE49-F238E27FC236}">
                    <a16:creationId xmlns:a16="http://schemas.microsoft.com/office/drawing/2014/main" id="{C946F560-491E-7B44-9BE2-5D84A8388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41">
                <a:extLst>
                  <a:ext uri="{FF2B5EF4-FFF2-40B4-BE49-F238E27FC236}">
                    <a16:creationId xmlns:a16="http://schemas.microsoft.com/office/drawing/2014/main" id="{85728281-E986-5541-9AFE-A538E4B44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42">
                <a:extLst>
                  <a:ext uri="{FF2B5EF4-FFF2-40B4-BE49-F238E27FC236}">
                    <a16:creationId xmlns:a16="http://schemas.microsoft.com/office/drawing/2014/main" id="{7D6749AA-F712-4545-9D72-0A69A261B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43">
                <a:extLst>
                  <a:ext uri="{FF2B5EF4-FFF2-40B4-BE49-F238E27FC236}">
                    <a16:creationId xmlns:a16="http://schemas.microsoft.com/office/drawing/2014/main" id="{1FDB9DCB-20F5-2245-8096-749D5B426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44">
                <a:extLst>
                  <a:ext uri="{FF2B5EF4-FFF2-40B4-BE49-F238E27FC236}">
                    <a16:creationId xmlns:a16="http://schemas.microsoft.com/office/drawing/2014/main" id="{B4F9D8A8-BD5C-CC4C-AA34-13C88033E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45">
                <a:extLst>
                  <a:ext uri="{FF2B5EF4-FFF2-40B4-BE49-F238E27FC236}">
                    <a16:creationId xmlns:a16="http://schemas.microsoft.com/office/drawing/2014/main" id="{FC30B5FD-B8A8-0548-B76E-8F614E5EE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46">
                <a:extLst>
                  <a:ext uri="{FF2B5EF4-FFF2-40B4-BE49-F238E27FC236}">
                    <a16:creationId xmlns:a16="http://schemas.microsoft.com/office/drawing/2014/main" id="{68FC9763-78D3-474F-8E75-8DC7B76B9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47">
                <a:extLst>
                  <a:ext uri="{FF2B5EF4-FFF2-40B4-BE49-F238E27FC236}">
                    <a16:creationId xmlns:a16="http://schemas.microsoft.com/office/drawing/2014/main" id="{0DED7BEF-CE7B-7F45-9A55-CA73A0D1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8">
                <a:extLst>
                  <a:ext uri="{FF2B5EF4-FFF2-40B4-BE49-F238E27FC236}">
                    <a16:creationId xmlns:a16="http://schemas.microsoft.com/office/drawing/2014/main" id="{B3A8CF89-24D1-D145-9615-520BA11AE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49">
                <a:extLst>
                  <a:ext uri="{FF2B5EF4-FFF2-40B4-BE49-F238E27FC236}">
                    <a16:creationId xmlns:a16="http://schemas.microsoft.com/office/drawing/2014/main" id="{49334F6E-BB19-B143-9708-AE120F687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50">
                <a:extLst>
                  <a:ext uri="{FF2B5EF4-FFF2-40B4-BE49-F238E27FC236}">
                    <a16:creationId xmlns:a16="http://schemas.microsoft.com/office/drawing/2014/main" id="{7443312D-EB4E-E74D-AC51-5038E039C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51">
                <a:extLst>
                  <a:ext uri="{FF2B5EF4-FFF2-40B4-BE49-F238E27FC236}">
                    <a16:creationId xmlns:a16="http://schemas.microsoft.com/office/drawing/2014/main" id="{F9D35CF4-8D0C-0045-9773-850F3C756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52">
                <a:extLst>
                  <a:ext uri="{FF2B5EF4-FFF2-40B4-BE49-F238E27FC236}">
                    <a16:creationId xmlns:a16="http://schemas.microsoft.com/office/drawing/2014/main" id="{D5D4EDA8-4F97-284C-BE0E-3E7341E08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53">
                <a:extLst>
                  <a:ext uri="{FF2B5EF4-FFF2-40B4-BE49-F238E27FC236}">
                    <a16:creationId xmlns:a16="http://schemas.microsoft.com/office/drawing/2014/main" id="{391580B1-24B7-5940-81C5-3223D2ED8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54">
                <a:extLst>
                  <a:ext uri="{FF2B5EF4-FFF2-40B4-BE49-F238E27FC236}">
                    <a16:creationId xmlns:a16="http://schemas.microsoft.com/office/drawing/2014/main" id="{0877CC81-D90B-A541-868F-1036CE294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55">
                <a:extLst>
                  <a:ext uri="{FF2B5EF4-FFF2-40B4-BE49-F238E27FC236}">
                    <a16:creationId xmlns:a16="http://schemas.microsoft.com/office/drawing/2014/main" id="{CBDA1833-AB50-5648-9D69-02F287A44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56">
                <a:extLst>
                  <a:ext uri="{FF2B5EF4-FFF2-40B4-BE49-F238E27FC236}">
                    <a16:creationId xmlns:a16="http://schemas.microsoft.com/office/drawing/2014/main" id="{592267B5-B272-E74E-9246-BBB6FF1BE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5">
                <a:extLst>
                  <a:ext uri="{FF2B5EF4-FFF2-40B4-BE49-F238E27FC236}">
                    <a16:creationId xmlns:a16="http://schemas.microsoft.com/office/drawing/2014/main" id="{B565A57A-19DA-8B4D-AECB-1C7D7812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26" name="Freeform 31">
              <a:extLst>
                <a:ext uri="{FF2B5EF4-FFF2-40B4-BE49-F238E27FC236}">
                  <a16:creationId xmlns:a16="http://schemas.microsoft.com/office/drawing/2014/main" id="{6B835656-26AE-0447-8288-EF535FB769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85928" y="2218856"/>
            <a:ext cx="802014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48015" y="4191281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A46A2617-E642-F44E-B845-11E4306DCE79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90" name="Freeform 3">
              <a:extLst>
                <a:ext uri="{FF2B5EF4-FFF2-40B4-BE49-F238E27FC236}">
                  <a16:creationId xmlns:a16="http://schemas.microsoft.com/office/drawing/2014/main" id="{EABDAD06-C4F1-9A4F-861A-9C250D48E7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4">
              <a:extLst>
                <a:ext uri="{FF2B5EF4-FFF2-40B4-BE49-F238E27FC236}">
                  <a16:creationId xmlns:a16="http://schemas.microsoft.com/office/drawing/2014/main" id="{0B2DAE17-C5A4-454D-99E4-CDB42FCC64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5">
              <a:extLst>
                <a:ext uri="{FF2B5EF4-FFF2-40B4-BE49-F238E27FC236}">
                  <a16:creationId xmlns:a16="http://schemas.microsoft.com/office/drawing/2014/main" id="{B20E1C6C-5BD6-2E4A-B47D-DF8EA7522C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6">
              <a:extLst>
                <a:ext uri="{FF2B5EF4-FFF2-40B4-BE49-F238E27FC236}">
                  <a16:creationId xmlns:a16="http://schemas.microsoft.com/office/drawing/2014/main" id="{26A6BDD9-1A80-F742-991F-999D003A85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7">
              <a:extLst>
                <a:ext uri="{FF2B5EF4-FFF2-40B4-BE49-F238E27FC236}">
                  <a16:creationId xmlns:a16="http://schemas.microsoft.com/office/drawing/2014/main" id="{DDBA353B-A70A-9F4A-A278-DF995CD352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8">
              <a:extLst>
                <a:ext uri="{FF2B5EF4-FFF2-40B4-BE49-F238E27FC236}">
                  <a16:creationId xmlns:a16="http://schemas.microsoft.com/office/drawing/2014/main" id="{E39B4B2D-AAA2-FE40-A1E6-5C2DFB351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9">
              <a:extLst>
                <a:ext uri="{FF2B5EF4-FFF2-40B4-BE49-F238E27FC236}">
                  <a16:creationId xmlns:a16="http://schemas.microsoft.com/office/drawing/2014/main" id="{704AD9A6-98B5-6C41-B147-BAE67A281B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0">
              <a:extLst>
                <a:ext uri="{FF2B5EF4-FFF2-40B4-BE49-F238E27FC236}">
                  <a16:creationId xmlns:a16="http://schemas.microsoft.com/office/drawing/2014/main" id="{58396E42-7FC1-3B40-AF2E-BE1625370D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1">
              <a:extLst>
                <a:ext uri="{FF2B5EF4-FFF2-40B4-BE49-F238E27FC236}">
                  <a16:creationId xmlns:a16="http://schemas.microsoft.com/office/drawing/2014/main" id="{AA3205E7-219D-BB48-8EB1-A0BFC330F6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2">
              <a:extLst>
                <a:ext uri="{FF2B5EF4-FFF2-40B4-BE49-F238E27FC236}">
                  <a16:creationId xmlns:a16="http://schemas.microsoft.com/office/drawing/2014/main" id="{B3B7F78F-7D26-7D40-8EC4-AE2AF3F8AE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3">
              <a:extLst>
                <a:ext uri="{FF2B5EF4-FFF2-40B4-BE49-F238E27FC236}">
                  <a16:creationId xmlns:a16="http://schemas.microsoft.com/office/drawing/2014/main" id="{18F10864-64B1-E545-9201-7D9849F24A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4">
              <a:extLst>
                <a:ext uri="{FF2B5EF4-FFF2-40B4-BE49-F238E27FC236}">
                  <a16:creationId xmlns:a16="http://schemas.microsoft.com/office/drawing/2014/main" id="{A804B94A-F1D9-9649-878F-8BF6ECA4C8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5">
              <a:extLst>
                <a:ext uri="{FF2B5EF4-FFF2-40B4-BE49-F238E27FC236}">
                  <a16:creationId xmlns:a16="http://schemas.microsoft.com/office/drawing/2014/main" id="{95834D63-7CE7-4C4E-9E25-1E56734720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6">
              <a:extLst>
                <a:ext uri="{FF2B5EF4-FFF2-40B4-BE49-F238E27FC236}">
                  <a16:creationId xmlns:a16="http://schemas.microsoft.com/office/drawing/2014/main" id="{B59DE3CB-106F-0A4A-B655-DFD2E8822A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7">
              <a:extLst>
                <a:ext uri="{FF2B5EF4-FFF2-40B4-BE49-F238E27FC236}">
                  <a16:creationId xmlns:a16="http://schemas.microsoft.com/office/drawing/2014/main" id="{472879FE-57DE-944B-8D62-45CB06BBE7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8">
              <a:extLst>
                <a:ext uri="{FF2B5EF4-FFF2-40B4-BE49-F238E27FC236}">
                  <a16:creationId xmlns:a16="http://schemas.microsoft.com/office/drawing/2014/main" id="{BE39DA56-441B-164D-B21C-F599C2590C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19">
              <a:extLst>
                <a:ext uri="{FF2B5EF4-FFF2-40B4-BE49-F238E27FC236}">
                  <a16:creationId xmlns:a16="http://schemas.microsoft.com/office/drawing/2014/main" id="{44331FC0-9A82-E540-91E5-7BA90BF8DF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0">
              <a:extLst>
                <a:ext uri="{FF2B5EF4-FFF2-40B4-BE49-F238E27FC236}">
                  <a16:creationId xmlns:a16="http://schemas.microsoft.com/office/drawing/2014/main" id="{F20D89DD-AEB8-F545-8CE5-F54BAB37C6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1">
              <a:extLst>
                <a:ext uri="{FF2B5EF4-FFF2-40B4-BE49-F238E27FC236}">
                  <a16:creationId xmlns:a16="http://schemas.microsoft.com/office/drawing/2014/main" id="{407ADE10-02B4-D742-AA21-C038F59C4D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2">
              <a:extLst>
                <a:ext uri="{FF2B5EF4-FFF2-40B4-BE49-F238E27FC236}">
                  <a16:creationId xmlns:a16="http://schemas.microsoft.com/office/drawing/2014/main" id="{3F606491-04B1-7F49-9FEC-5ED9E7EB5A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3">
              <a:extLst>
                <a:ext uri="{FF2B5EF4-FFF2-40B4-BE49-F238E27FC236}">
                  <a16:creationId xmlns:a16="http://schemas.microsoft.com/office/drawing/2014/main" id="{B522C2D7-04F0-A94B-B856-9B425614F6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4">
              <a:extLst>
                <a:ext uri="{FF2B5EF4-FFF2-40B4-BE49-F238E27FC236}">
                  <a16:creationId xmlns:a16="http://schemas.microsoft.com/office/drawing/2014/main" id="{54928881-5C33-554F-B0AA-5379563693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5">
              <a:extLst>
                <a:ext uri="{FF2B5EF4-FFF2-40B4-BE49-F238E27FC236}">
                  <a16:creationId xmlns:a16="http://schemas.microsoft.com/office/drawing/2014/main" id="{B71E21AC-09D6-694B-9171-2D92A87672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6">
              <a:extLst>
                <a:ext uri="{FF2B5EF4-FFF2-40B4-BE49-F238E27FC236}">
                  <a16:creationId xmlns:a16="http://schemas.microsoft.com/office/drawing/2014/main" id="{7F110BCC-7CED-504B-B79E-2862E50E8A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7">
              <a:extLst>
                <a:ext uri="{FF2B5EF4-FFF2-40B4-BE49-F238E27FC236}">
                  <a16:creationId xmlns:a16="http://schemas.microsoft.com/office/drawing/2014/main" id="{23CC2B3E-9593-6145-97BD-404101320D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8">
              <a:extLst>
                <a:ext uri="{FF2B5EF4-FFF2-40B4-BE49-F238E27FC236}">
                  <a16:creationId xmlns:a16="http://schemas.microsoft.com/office/drawing/2014/main" id="{F91134F2-B07A-0C41-8507-10C015E802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29">
              <a:extLst>
                <a:ext uri="{FF2B5EF4-FFF2-40B4-BE49-F238E27FC236}">
                  <a16:creationId xmlns:a16="http://schemas.microsoft.com/office/drawing/2014/main" id="{FCB8A306-AC55-0B4C-87CA-C1693A38D7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4">
              <a:extLst>
                <a:ext uri="{FF2B5EF4-FFF2-40B4-BE49-F238E27FC236}">
                  <a16:creationId xmlns:a16="http://schemas.microsoft.com/office/drawing/2014/main" id="{08174B44-4B98-2B4B-9A4D-6B9BD0564F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6">
              <a:extLst>
                <a:ext uri="{FF2B5EF4-FFF2-40B4-BE49-F238E27FC236}">
                  <a16:creationId xmlns:a16="http://schemas.microsoft.com/office/drawing/2014/main" id="{0D097A74-40D7-B645-89D2-B565FA73C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8D96D55-D4C3-1A4F-8065-58606ACAB439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20" name="Freeform 30">
              <a:extLst>
                <a:ext uri="{FF2B5EF4-FFF2-40B4-BE49-F238E27FC236}">
                  <a16:creationId xmlns:a16="http://schemas.microsoft.com/office/drawing/2014/main" id="{E5CAA08B-DCA5-9449-AFA5-0A5F6137AA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1">
              <a:extLst>
                <a:ext uri="{FF2B5EF4-FFF2-40B4-BE49-F238E27FC236}">
                  <a16:creationId xmlns:a16="http://schemas.microsoft.com/office/drawing/2014/main" id="{1937BEAF-C6FD-774D-B66C-F8B6812A7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2">
              <a:extLst>
                <a:ext uri="{FF2B5EF4-FFF2-40B4-BE49-F238E27FC236}">
                  <a16:creationId xmlns:a16="http://schemas.microsoft.com/office/drawing/2014/main" id="{19EB6B96-6B86-C849-9728-D388B077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3">
              <a:extLst>
                <a:ext uri="{FF2B5EF4-FFF2-40B4-BE49-F238E27FC236}">
                  <a16:creationId xmlns:a16="http://schemas.microsoft.com/office/drawing/2014/main" id="{5CC935E7-A3B3-4D4C-9EC7-50C2F5A13B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4">
              <a:extLst>
                <a:ext uri="{FF2B5EF4-FFF2-40B4-BE49-F238E27FC236}">
                  <a16:creationId xmlns:a16="http://schemas.microsoft.com/office/drawing/2014/main" id="{36F31C28-85F3-B148-8016-4488A1E95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5">
              <a:extLst>
                <a:ext uri="{FF2B5EF4-FFF2-40B4-BE49-F238E27FC236}">
                  <a16:creationId xmlns:a16="http://schemas.microsoft.com/office/drawing/2014/main" id="{818974A0-301B-4F48-A64C-A4041A5F2D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6">
              <a:extLst>
                <a:ext uri="{FF2B5EF4-FFF2-40B4-BE49-F238E27FC236}">
                  <a16:creationId xmlns:a16="http://schemas.microsoft.com/office/drawing/2014/main" id="{C518D259-406E-994C-A7E3-B9275B6C5A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7">
              <a:extLst>
                <a:ext uri="{FF2B5EF4-FFF2-40B4-BE49-F238E27FC236}">
                  <a16:creationId xmlns:a16="http://schemas.microsoft.com/office/drawing/2014/main" id="{F0B71766-8452-764C-BB50-F3E9532442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8">
              <a:extLst>
                <a:ext uri="{FF2B5EF4-FFF2-40B4-BE49-F238E27FC236}">
                  <a16:creationId xmlns:a16="http://schemas.microsoft.com/office/drawing/2014/main" id="{DC666AE0-1B43-654B-B47A-4833B19DA2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39">
              <a:extLst>
                <a:ext uri="{FF2B5EF4-FFF2-40B4-BE49-F238E27FC236}">
                  <a16:creationId xmlns:a16="http://schemas.microsoft.com/office/drawing/2014/main" id="{1EC7D4BB-D219-2E45-ABC9-CA22F81C3B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0">
              <a:extLst>
                <a:ext uri="{FF2B5EF4-FFF2-40B4-BE49-F238E27FC236}">
                  <a16:creationId xmlns:a16="http://schemas.microsoft.com/office/drawing/2014/main" id="{F966D8D3-B579-9D4D-BE86-11A8503116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1">
              <a:extLst>
                <a:ext uri="{FF2B5EF4-FFF2-40B4-BE49-F238E27FC236}">
                  <a16:creationId xmlns:a16="http://schemas.microsoft.com/office/drawing/2014/main" id="{E3B812BF-33CB-A84A-A208-51D794CFC2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2">
              <a:extLst>
                <a:ext uri="{FF2B5EF4-FFF2-40B4-BE49-F238E27FC236}">
                  <a16:creationId xmlns:a16="http://schemas.microsoft.com/office/drawing/2014/main" id="{409F13A9-03CF-7944-9F2E-019898C28E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3">
              <a:extLst>
                <a:ext uri="{FF2B5EF4-FFF2-40B4-BE49-F238E27FC236}">
                  <a16:creationId xmlns:a16="http://schemas.microsoft.com/office/drawing/2014/main" id="{22F43886-6EF3-A64D-8C39-655980A561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C45AA185-8B94-1644-8140-B90FD040D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5">
              <a:extLst>
                <a:ext uri="{FF2B5EF4-FFF2-40B4-BE49-F238E27FC236}">
                  <a16:creationId xmlns:a16="http://schemas.microsoft.com/office/drawing/2014/main" id="{297811E1-9B0E-F648-A827-9DB956BCEF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6">
              <a:extLst>
                <a:ext uri="{FF2B5EF4-FFF2-40B4-BE49-F238E27FC236}">
                  <a16:creationId xmlns:a16="http://schemas.microsoft.com/office/drawing/2014/main" id="{6E970ED9-2BA1-384D-B631-85908AD67F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7">
              <a:extLst>
                <a:ext uri="{FF2B5EF4-FFF2-40B4-BE49-F238E27FC236}">
                  <a16:creationId xmlns:a16="http://schemas.microsoft.com/office/drawing/2014/main" id="{C50625ED-2A32-AA4F-B98E-EE45C851E9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8">
              <a:extLst>
                <a:ext uri="{FF2B5EF4-FFF2-40B4-BE49-F238E27FC236}">
                  <a16:creationId xmlns:a16="http://schemas.microsoft.com/office/drawing/2014/main" id="{5D23EDB2-A8CB-644F-8D94-5570D417D3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49">
              <a:extLst>
                <a:ext uri="{FF2B5EF4-FFF2-40B4-BE49-F238E27FC236}">
                  <a16:creationId xmlns:a16="http://schemas.microsoft.com/office/drawing/2014/main" id="{2499340E-6E13-644A-A9C5-07CDEEEF7A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0">
              <a:extLst>
                <a:ext uri="{FF2B5EF4-FFF2-40B4-BE49-F238E27FC236}">
                  <a16:creationId xmlns:a16="http://schemas.microsoft.com/office/drawing/2014/main" id="{0CC275F9-A46D-1041-BA03-B670CE3771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1">
              <a:extLst>
                <a:ext uri="{FF2B5EF4-FFF2-40B4-BE49-F238E27FC236}">
                  <a16:creationId xmlns:a16="http://schemas.microsoft.com/office/drawing/2014/main" id="{72CC5B2F-7A8C-2A46-9732-69239B33D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2">
              <a:extLst>
                <a:ext uri="{FF2B5EF4-FFF2-40B4-BE49-F238E27FC236}">
                  <a16:creationId xmlns:a16="http://schemas.microsoft.com/office/drawing/2014/main" id="{E73C3F90-6871-314C-8C0B-F36B90AFF0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3">
              <a:extLst>
                <a:ext uri="{FF2B5EF4-FFF2-40B4-BE49-F238E27FC236}">
                  <a16:creationId xmlns:a16="http://schemas.microsoft.com/office/drawing/2014/main" id="{88D68BFE-435C-214E-897E-C37A910424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4">
              <a:extLst>
                <a:ext uri="{FF2B5EF4-FFF2-40B4-BE49-F238E27FC236}">
                  <a16:creationId xmlns:a16="http://schemas.microsoft.com/office/drawing/2014/main" id="{58331FAB-E0A5-AC4F-B768-6A793DEAB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5">
              <a:extLst>
                <a:ext uri="{FF2B5EF4-FFF2-40B4-BE49-F238E27FC236}">
                  <a16:creationId xmlns:a16="http://schemas.microsoft.com/office/drawing/2014/main" id="{36C6E3F5-8EE1-F447-8C1F-55EAE5D9D6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56">
              <a:extLst>
                <a:ext uri="{FF2B5EF4-FFF2-40B4-BE49-F238E27FC236}">
                  <a16:creationId xmlns:a16="http://schemas.microsoft.com/office/drawing/2014/main" id="{28DB3191-B271-EA41-BC3C-12379FBF1C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45">
              <a:extLst>
                <a:ext uri="{FF2B5EF4-FFF2-40B4-BE49-F238E27FC236}">
                  <a16:creationId xmlns:a16="http://schemas.microsoft.com/office/drawing/2014/main" id="{4A74C487-43ED-1747-999F-4DBE26A48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31">
              <a:extLst>
                <a:ext uri="{FF2B5EF4-FFF2-40B4-BE49-F238E27FC236}">
                  <a16:creationId xmlns:a16="http://schemas.microsoft.com/office/drawing/2014/main" id="{E064EC2D-B4D8-4A40-9385-3FF3EA854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66227" y="3931541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232" y="3933930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Revenue from 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29171" y="3935658"/>
            <a:ext cx="328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7649" y="3161680"/>
            <a:ext cx="1500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713" y="3164069"/>
            <a:ext cx="310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21568" y="3164069"/>
            <a:ext cx="310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3FAE1FD-D969-8D48-BAC6-8635E8808E74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370" name="Freeform 3">
              <a:extLst>
                <a:ext uri="{FF2B5EF4-FFF2-40B4-BE49-F238E27FC236}">
                  <a16:creationId xmlns:a16="http://schemas.microsoft.com/office/drawing/2014/main" id="{95EFADA0-A259-4A49-A268-A61C7678BD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4">
              <a:extLst>
                <a:ext uri="{FF2B5EF4-FFF2-40B4-BE49-F238E27FC236}">
                  <a16:creationId xmlns:a16="http://schemas.microsoft.com/office/drawing/2014/main" id="{D167ED15-E9CE-7C4F-80B9-241AAEA4F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5">
              <a:extLst>
                <a:ext uri="{FF2B5EF4-FFF2-40B4-BE49-F238E27FC236}">
                  <a16:creationId xmlns:a16="http://schemas.microsoft.com/office/drawing/2014/main" id="{D551BBD9-421A-5142-BD68-F8F647C9B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6">
              <a:extLst>
                <a:ext uri="{FF2B5EF4-FFF2-40B4-BE49-F238E27FC236}">
                  <a16:creationId xmlns:a16="http://schemas.microsoft.com/office/drawing/2014/main" id="{7F72690E-CB02-694D-8866-0C9DE58D3D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4" name="Freeform 7">
              <a:extLst>
                <a:ext uri="{FF2B5EF4-FFF2-40B4-BE49-F238E27FC236}">
                  <a16:creationId xmlns:a16="http://schemas.microsoft.com/office/drawing/2014/main" id="{AFA027AF-0492-E949-B310-BD861B6B8E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8">
              <a:extLst>
                <a:ext uri="{FF2B5EF4-FFF2-40B4-BE49-F238E27FC236}">
                  <a16:creationId xmlns:a16="http://schemas.microsoft.com/office/drawing/2014/main" id="{48B935A1-21F2-5046-B6A1-1C7480212A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9">
              <a:extLst>
                <a:ext uri="{FF2B5EF4-FFF2-40B4-BE49-F238E27FC236}">
                  <a16:creationId xmlns:a16="http://schemas.microsoft.com/office/drawing/2014/main" id="{A2D1C10C-FE05-724F-8E25-AC0F8813DC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10">
              <a:extLst>
                <a:ext uri="{FF2B5EF4-FFF2-40B4-BE49-F238E27FC236}">
                  <a16:creationId xmlns:a16="http://schemas.microsoft.com/office/drawing/2014/main" id="{53FDD459-E0E8-434A-865C-F94D6B7DAE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11">
              <a:extLst>
                <a:ext uri="{FF2B5EF4-FFF2-40B4-BE49-F238E27FC236}">
                  <a16:creationId xmlns:a16="http://schemas.microsoft.com/office/drawing/2014/main" id="{BEA93F55-6B81-DF42-B23E-AC7DC5D5C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12">
              <a:extLst>
                <a:ext uri="{FF2B5EF4-FFF2-40B4-BE49-F238E27FC236}">
                  <a16:creationId xmlns:a16="http://schemas.microsoft.com/office/drawing/2014/main" id="{A17F5B89-2441-2C4B-8EDB-97EE63C46E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13">
              <a:extLst>
                <a:ext uri="{FF2B5EF4-FFF2-40B4-BE49-F238E27FC236}">
                  <a16:creationId xmlns:a16="http://schemas.microsoft.com/office/drawing/2014/main" id="{5114940D-E061-5642-9148-F0063A3778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14">
              <a:extLst>
                <a:ext uri="{FF2B5EF4-FFF2-40B4-BE49-F238E27FC236}">
                  <a16:creationId xmlns:a16="http://schemas.microsoft.com/office/drawing/2014/main" id="{64EFE266-7E7C-D444-9F24-A4B99E899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15">
              <a:extLst>
                <a:ext uri="{FF2B5EF4-FFF2-40B4-BE49-F238E27FC236}">
                  <a16:creationId xmlns:a16="http://schemas.microsoft.com/office/drawing/2014/main" id="{FC38935D-28D8-EA4D-A094-04F9868D04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16">
              <a:extLst>
                <a:ext uri="{FF2B5EF4-FFF2-40B4-BE49-F238E27FC236}">
                  <a16:creationId xmlns:a16="http://schemas.microsoft.com/office/drawing/2014/main" id="{AB13B5A2-5A7C-0A48-9204-96DBC25D97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17">
              <a:extLst>
                <a:ext uri="{FF2B5EF4-FFF2-40B4-BE49-F238E27FC236}">
                  <a16:creationId xmlns:a16="http://schemas.microsoft.com/office/drawing/2014/main" id="{AE1C3AD9-EA1A-FB44-8179-6DC7F06A84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18">
              <a:extLst>
                <a:ext uri="{FF2B5EF4-FFF2-40B4-BE49-F238E27FC236}">
                  <a16:creationId xmlns:a16="http://schemas.microsoft.com/office/drawing/2014/main" id="{8BD73644-243E-CD48-AA22-B06379A232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19">
              <a:extLst>
                <a:ext uri="{FF2B5EF4-FFF2-40B4-BE49-F238E27FC236}">
                  <a16:creationId xmlns:a16="http://schemas.microsoft.com/office/drawing/2014/main" id="{E3F4280F-4FBD-F04E-B6D8-31A912E25E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20">
              <a:extLst>
                <a:ext uri="{FF2B5EF4-FFF2-40B4-BE49-F238E27FC236}">
                  <a16:creationId xmlns:a16="http://schemas.microsoft.com/office/drawing/2014/main" id="{90049EB4-6106-3A40-9C8E-F43B069E63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:a16="http://schemas.microsoft.com/office/drawing/2014/main" id="{F5B40921-5F66-1D48-8FC6-EDD198DB3F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22">
              <a:extLst>
                <a:ext uri="{FF2B5EF4-FFF2-40B4-BE49-F238E27FC236}">
                  <a16:creationId xmlns:a16="http://schemas.microsoft.com/office/drawing/2014/main" id="{AFED0658-5AA2-054E-BA7D-3E1E83617A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23">
              <a:extLst>
                <a:ext uri="{FF2B5EF4-FFF2-40B4-BE49-F238E27FC236}">
                  <a16:creationId xmlns:a16="http://schemas.microsoft.com/office/drawing/2014/main" id="{6A13A36D-CB12-DB4C-9CAF-E67C0C1BE0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24">
              <a:extLst>
                <a:ext uri="{FF2B5EF4-FFF2-40B4-BE49-F238E27FC236}">
                  <a16:creationId xmlns:a16="http://schemas.microsoft.com/office/drawing/2014/main" id="{E261AFD6-98E7-1B48-AFA8-6A7F823B93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25">
              <a:extLst>
                <a:ext uri="{FF2B5EF4-FFF2-40B4-BE49-F238E27FC236}">
                  <a16:creationId xmlns:a16="http://schemas.microsoft.com/office/drawing/2014/main" id="{E04377F8-7A38-454F-AC4D-E66A411030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26">
              <a:extLst>
                <a:ext uri="{FF2B5EF4-FFF2-40B4-BE49-F238E27FC236}">
                  <a16:creationId xmlns:a16="http://schemas.microsoft.com/office/drawing/2014/main" id="{26F9EF1E-5CA2-E149-B089-5EB3B7CDEF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27">
              <a:extLst>
                <a:ext uri="{FF2B5EF4-FFF2-40B4-BE49-F238E27FC236}">
                  <a16:creationId xmlns:a16="http://schemas.microsoft.com/office/drawing/2014/main" id="{1E4F43A9-A0A0-CF47-B0CF-C64CB25CB0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28">
              <a:extLst>
                <a:ext uri="{FF2B5EF4-FFF2-40B4-BE49-F238E27FC236}">
                  <a16:creationId xmlns:a16="http://schemas.microsoft.com/office/drawing/2014/main" id="{243A4F0D-FAFE-D148-9709-809B4C5613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29">
              <a:extLst>
                <a:ext uri="{FF2B5EF4-FFF2-40B4-BE49-F238E27FC236}">
                  <a16:creationId xmlns:a16="http://schemas.microsoft.com/office/drawing/2014/main" id="{F61CD284-0AF3-784D-9908-60F5C58354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4">
              <a:extLst>
                <a:ext uri="{FF2B5EF4-FFF2-40B4-BE49-F238E27FC236}">
                  <a16:creationId xmlns:a16="http://schemas.microsoft.com/office/drawing/2014/main" id="{338E76EA-C520-604A-A9FF-B3E90A1247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6">
              <a:extLst>
                <a:ext uri="{FF2B5EF4-FFF2-40B4-BE49-F238E27FC236}">
                  <a16:creationId xmlns:a16="http://schemas.microsoft.com/office/drawing/2014/main" id="{55C1B22D-BF38-E94C-9F34-D70CB671B3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77229A3-9E76-BB41-9771-27F74F13C79A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400" name="Freeform 30">
              <a:extLst>
                <a:ext uri="{FF2B5EF4-FFF2-40B4-BE49-F238E27FC236}">
                  <a16:creationId xmlns:a16="http://schemas.microsoft.com/office/drawing/2014/main" id="{314C21F7-27E6-7043-AC62-772F4FA1BD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31">
              <a:extLst>
                <a:ext uri="{FF2B5EF4-FFF2-40B4-BE49-F238E27FC236}">
                  <a16:creationId xmlns:a16="http://schemas.microsoft.com/office/drawing/2014/main" id="{BAC78CA0-0A9B-C542-9870-908F8588CD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32">
              <a:extLst>
                <a:ext uri="{FF2B5EF4-FFF2-40B4-BE49-F238E27FC236}">
                  <a16:creationId xmlns:a16="http://schemas.microsoft.com/office/drawing/2014/main" id="{E49983F3-35C9-374C-980E-C025B62D63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33">
              <a:extLst>
                <a:ext uri="{FF2B5EF4-FFF2-40B4-BE49-F238E27FC236}">
                  <a16:creationId xmlns:a16="http://schemas.microsoft.com/office/drawing/2014/main" id="{CC868B2E-AF95-484D-8FC3-B01EB4DB26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34">
              <a:extLst>
                <a:ext uri="{FF2B5EF4-FFF2-40B4-BE49-F238E27FC236}">
                  <a16:creationId xmlns:a16="http://schemas.microsoft.com/office/drawing/2014/main" id="{75A62955-FB4E-754A-8E23-8E3745D346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5" name="Freeform 35">
              <a:extLst>
                <a:ext uri="{FF2B5EF4-FFF2-40B4-BE49-F238E27FC236}">
                  <a16:creationId xmlns:a16="http://schemas.microsoft.com/office/drawing/2014/main" id="{E37B1423-A1F5-9043-9F2B-E465197C33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6" name="Freeform 36">
              <a:extLst>
                <a:ext uri="{FF2B5EF4-FFF2-40B4-BE49-F238E27FC236}">
                  <a16:creationId xmlns:a16="http://schemas.microsoft.com/office/drawing/2014/main" id="{CE82EDE7-7279-2447-BDF6-601B815F81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7" name="Freeform 37">
              <a:extLst>
                <a:ext uri="{FF2B5EF4-FFF2-40B4-BE49-F238E27FC236}">
                  <a16:creationId xmlns:a16="http://schemas.microsoft.com/office/drawing/2014/main" id="{1A4DEC4B-3129-6947-865E-97EFA4467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8" name="Freeform 38">
              <a:extLst>
                <a:ext uri="{FF2B5EF4-FFF2-40B4-BE49-F238E27FC236}">
                  <a16:creationId xmlns:a16="http://schemas.microsoft.com/office/drawing/2014/main" id="{AB90BC07-9FCA-E04E-8B9A-C898B1F794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9" name="Freeform 39">
              <a:extLst>
                <a:ext uri="{FF2B5EF4-FFF2-40B4-BE49-F238E27FC236}">
                  <a16:creationId xmlns:a16="http://schemas.microsoft.com/office/drawing/2014/main" id="{94214701-70A7-0345-84B8-960F0F6BF0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0" name="Freeform 40">
              <a:extLst>
                <a:ext uri="{FF2B5EF4-FFF2-40B4-BE49-F238E27FC236}">
                  <a16:creationId xmlns:a16="http://schemas.microsoft.com/office/drawing/2014/main" id="{41B6DBD1-D1BC-BB46-A349-2F3EC98D43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1" name="Freeform 41">
              <a:extLst>
                <a:ext uri="{FF2B5EF4-FFF2-40B4-BE49-F238E27FC236}">
                  <a16:creationId xmlns:a16="http://schemas.microsoft.com/office/drawing/2014/main" id="{8A7D4422-8675-9341-82C0-8398B0F4E0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2" name="Freeform 42">
              <a:extLst>
                <a:ext uri="{FF2B5EF4-FFF2-40B4-BE49-F238E27FC236}">
                  <a16:creationId xmlns:a16="http://schemas.microsoft.com/office/drawing/2014/main" id="{8DEDB9C3-1413-5E44-BC8F-115F147479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3" name="Freeform 43">
              <a:extLst>
                <a:ext uri="{FF2B5EF4-FFF2-40B4-BE49-F238E27FC236}">
                  <a16:creationId xmlns:a16="http://schemas.microsoft.com/office/drawing/2014/main" id="{0A6E8A97-AC91-164F-BDD0-22E7079CA6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4" name="Freeform 44">
              <a:extLst>
                <a:ext uri="{FF2B5EF4-FFF2-40B4-BE49-F238E27FC236}">
                  <a16:creationId xmlns:a16="http://schemas.microsoft.com/office/drawing/2014/main" id="{BC627C2E-F04D-BC44-9059-B6E8EE422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5" name="Freeform 45">
              <a:extLst>
                <a:ext uri="{FF2B5EF4-FFF2-40B4-BE49-F238E27FC236}">
                  <a16:creationId xmlns:a16="http://schemas.microsoft.com/office/drawing/2014/main" id="{5D053E5A-4181-274D-9162-DC847CC14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6" name="Freeform 46">
              <a:extLst>
                <a:ext uri="{FF2B5EF4-FFF2-40B4-BE49-F238E27FC236}">
                  <a16:creationId xmlns:a16="http://schemas.microsoft.com/office/drawing/2014/main" id="{3FFCBEE2-9822-A54C-86E9-1FFEA97A52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47">
              <a:extLst>
                <a:ext uri="{FF2B5EF4-FFF2-40B4-BE49-F238E27FC236}">
                  <a16:creationId xmlns:a16="http://schemas.microsoft.com/office/drawing/2014/main" id="{3C4212A5-F0D0-1844-A3B4-0389EFF64D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8">
              <a:extLst>
                <a:ext uri="{FF2B5EF4-FFF2-40B4-BE49-F238E27FC236}">
                  <a16:creationId xmlns:a16="http://schemas.microsoft.com/office/drawing/2014/main" id="{53BE6F74-1A8B-1647-B3DE-683710C6CF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49">
              <a:extLst>
                <a:ext uri="{FF2B5EF4-FFF2-40B4-BE49-F238E27FC236}">
                  <a16:creationId xmlns:a16="http://schemas.microsoft.com/office/drawing/2014/main" id="{48CC0194-0522-9C4D-9BA7-8E494E9BA2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50">
              <a:extLst>
                <a:ext uri="{FF2B5EF4-FFF2-40B4-BE49-F238E27FC236}">
                  <a16:creationId xmlns:a16="http://schemas.microsoft.com/office/drawing/2014/main" id="{BB5AC2AA-DB50-CB4C-93A8-E15FCF252C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51">
              <a:extLst>
                <a:ext uri="{FF2B5EF4-FFF2-40B4-BE49-F238E27FC236}">
                  <a16:creationId xmlns:a16="http://schemas.microsoft.com/office/drawing/2014/main" id="{D754E386-5447-B34F-A2A3-0C35AAE4B8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52">
              <a:extLst>
                <a:ext uri="{FF2B5EF4-FFF2-40B4-BE49-F238E27FC236}">
                  <a16:creationId xmlns:a16="http://schemas.microsoft.com/office/drawing/2014/main" id="{05DFB958-C769-924C-93E3-BF0F257CC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53">
              <a:extLst>
                <a:ext uri="{FF2B5EF4-FFF2-40B4-BE49-F238E27FC236}">
                  <a16:creationId xmlns:a16="http://schemas.microsoft.com/office/drawing/2014/main" id="{AD787F73-B71A-A548-AFE7-D917E9CEDC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54">
              <a:extLst>
                <a:ext uri="{FF2B5EF4-FFF2-40B4-BE49-F238E27FC236}">
                  <a16:creationId xmlns:a16="http://schemas.microsoft.com/office/drawing/2014/main" id="{3EE90314-4BE7-D542-B82E-F9AB99AD23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55">
              <a:extLst>
                <a:ext uri="{FF2B5EF4-FFF2-40B4-BE49-F238E27FC236}">
                  <a16:creationId xmlns:a16="http://schemas.microsoft.com/office/drawing/2014/main" id="{D7F90983-5C09-C14C-A8D5-5DB20A25E8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56">
              <a:extLst>
                <a:ext uri="{FF2B5EF4-FFF2-40B4-BE49-F238E27FC236}">
                  <a16:creationId xmlns:a16="http://schemas.microsoft.com/office/drawing/2014/main" id="{49BA8D29-0CB1-1240-918D-D4DD05448D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45">
              <a:extLst>
                <a:ext uri="{FF2B5EF4-FFF2-40B4-BE49-F238E27FC236}">
                  <a16:creationId xmlns:a16="http://schemas.microsoft.com/office/drawing/2014/main" id="{EB72D185-DE48-E745-9883-CBEC2A8F4F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E15D5F49-AE8E-B540-A2BC-CFBAF98901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429" name="TextBox 428">
            <a:extLst>
              <a:ext uri="{FF2B5EF4-FFF2-40B4-BE49-F238E27FC236}">
                <a16:creationId xmlns:a16="http://schemas.microsoft.com/office/drawing/2014/main" id="{7288AD60-5AE0-A941-AEB5-9AF53D9D2F7F}"/>
              </a:ext>
            </a:extLst>
          </p:cNvPr>
          <p:cNvSpPr txBox="1"/>
          <p:nvPr/>
        </p:nvSpPr>
        <p:spPr>
          <a:xfrm>
            <a:off x="4405211" y="2080761"/>
            <a:ext cx="3413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2398870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3753278" y="2100756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5107686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462091" y="2114008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7816498" y="357279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8400568" y="5127589"/>
            <a:ext cx="829253" cy="829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7046161" y="1699381"/>
            <a:ext cx="829253" cy="8292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107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5691755" y="5127589"/>
            <a:ext cx="829253" cy="8292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4337347" y="1686129"/>
            <a:ext cx="829253" cy="829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982939" y="5127589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5917464" y="5395815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228126" y="5353299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562874" y="1937562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626298" y="5421576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271988" y="1925082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7738" y="4447806"/>
            <a:ext cx="199506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5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544809" y="4002740"/>
            <a:ext cx="11176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21272" y="3039533"/>
            <a:ext cx="199506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5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935521" y="2594467"/>
            <a:ext cx="11432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56436" y="3039533"/>
            <a:ext cx="199506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5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85913" y="2594467"/>
            <a:ext cx="11128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31076" y="4447806"/>
            <a:ext cx="199506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5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254140" y="4002740"/>
            <a:ext cx="11256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64310" y="4447806"/>
            <a:ext cx="199506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5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14625" y="4002740"/>
            <a:ext cx="10711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</a:rPr>
              <a:t>Step 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4360751" y="797814"/>
            <a:ext cx="347050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25B27-86B6-094D-9B78-7BC2B002E5B1}"/>
              </a:ext>
            </a:extLst>
          </p:cNvPr>
          <p:cNvGrpSpPr/>
          <p:nvPr/>
        </p:nvGrpSpPr>
        <p:grpSpPr>
          <a:xfrm>
            <a:off x="-1389153" y="-5444255"/>
            <a:ext cx="17041188" cy="6786207"/>
            <a:chOff x="-1389153" y="-5087209"/>
            <a:chExt cx="17041188" cy="678620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EE3708FB-2080-0645-AD67-255682661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80CC9F3-99EF-E344-8765-78141F5C3D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449BECB-997F-CD44-89C9-3AA5B8A0E4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44389E9-CD06-854A-9957-2A5D575737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1FC991D0-E5E8-E34A-9731-062EC7EA6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B1466C1-52E3-8243-896D-EDC48206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8D36E3D-52D3-354A-8F4E-3874499DE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48FCD96-1C91-E342-A7AF-475E8A1037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AB1B799-B95A-B84C-8449-F86CF8ACB4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CD65581-693A-B64A-908D-4BCCF296B0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AF0D2FB-65DD-CC4B-89BF-D9FD22059C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F84C0A0D-6BA3-CA49-9817-F19B4DF7FA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574D197-D707-8B4D-9D1C-02AC04AF4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F7106E8B-A8CF-F649-8DC3-C12AA75946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6DC278-42C9-654E-89E0-F230037C8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0692EB3C-C733-B146-838B-2A4304F656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0E971A96-ABBC-5041-AA28-8105C64971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B1378E48-1CAA-2D48-AAAF-23391AAD25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FAFB831C-5F69-3943-BF05-891D64E41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29AFB858-7095-BC42-919D-28616C6EE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FDE1450-3700-C746-B08D-B63F540BAD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55FF75EB-900D-8348-9F64-BB58D2ADB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F4767B0A-25AA-D840-BB03-8931DFF73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83C4AF1-466E-4042-98D4-28B2FFD1E4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374D93B4-58A4-9542-B775-BA9C622471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4095F9D-CA5F-374D-91A6-325114CEF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9B54E6B-8F57-DD4B-95F5-369AC2F92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AE69031-DEF6-3D46-9E77-6E6A61FF0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CE8DF8-2AD1-F449-B940-6C90B0E4AB4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ED03C3-5D97-6A43-9938-84BDE5C83EC6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EE800823-7105-1148-8344-7BEE0941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550BFE26-706D-DE41-AA9D-F09B558E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32">
                <a:extLst>
                  <a:ext uri="{FF2B5EF4-FFF2-40B4-BE49-F238E27FC236}">
                    <a16:creationId xmlns:a16="http://schemas.microsoft.com/office/drawing/2014/main" id="{D5C9278C-54AB-234C-9801-84BE0E939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33">
                <a:extLst>
                  <a:ext uri="{FF2B5EF4-FFF2-40B4-BE49-F238E27FC236}">
                    <a16:creationId xmlns:a16="http://schemas.microsoft.com/office/drawing/2014/main" id="{EB679513-AC5C-D143-BA20-1BBF656F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34">
                <a:extLst>
                  <a:ext uri="{FF2B5EF4-FFF2-40B4-BE49-F238E27FC236}">
                    <a16:creationId xmlns:a16="http://schemas.microsoft.com/office/drawing/2014/main" id="{F12A9A03-DA2C-414F-A79C-2FCA2EC7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19EC47F4-0165-1F43-BA6E-9447FB8E1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EF2FA17-C419-D142-823A-C6AACECA6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751A5FA7-EB66-3A44-B1CD-44F09FE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38">
                <a:extLst>
                  <a:ext uri="{FF2B5EF4-FFF2-40B4-BE49-F238E27FC236}">
                    <a16:creationId xmlns:a16="http://schemas.microsoft.com/office/drawing/2014/main" id="{855A1F75-4003-FB4C-81B2-2591413B7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39">
                <a:extLst>
                  <a:ext uri="{FF2B5EF4-FFF2-40B4-BE49-F238E27FC236}">
                    <a16:creationId xmlns:a16="http://schemas.microsoft.com/office/drawing/2014/main" id="{E898D53F-7479-E046-A4A3-1A39C5985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40">
                <a:extLst>
                  <a:ext uri="{FF2B5EF4-FFF2-40B4-BE49-F238E27FC236}">
                    <a16:creationId xmlns:a16="http://schemas.microsoft.com/office/drawing/2014/main" id="{CF7FD927-BB22-0948-9DF5-02DFEF50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1">
                <a:extLst>
                  <a:ext uri="{FF2B5EF4-FFF2-40B4-BE49-F238E27FC236}">
                    <a16:creationId xmlns:a16="http://schemas.microsoft.com/office/drawing/2014/main" id="{EC9DBEF8-0FF0-AE47-A1BF-FBD0774EE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5" name="Freeform 42">
                <a:extLst>
                  <a:ext uri="{FF2B5EF4-FFF2-40B4-BE49-F238E27FC236}">
                    <a16:creationId xmlns:a16="http://schemas.microsoft.com/office/drawing/2014/main" id="{867BDC2C-E99A-0345-923C-B7FA89E0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6" name="Freeform 43">
                <a:extLst>
                  <a:ext uri="{FF2B5EF4-FFF2-40B4-BE49-F238E27FC236}">
                    <a16:creationId xmlns:a16="http://schemas.microsoft.com/office/drawing/2014/main" id="{01E7F4F8-20DE-7340-AF41-E2E0EE7EA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7" name="Freeform 44">
                <a:extLst>
                  <a:ext uri="{FF2B5EF4-FFF2-40B4-BE49-F238E27FC236}">
                    <a16:creationId xmlns:a16="http://schemas.microsoft.com/office/drawing/2014/main" id="{73B83394-2D33-844B-8D16-3A9A7A2E7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8" name="Freeform 45">
                <a:extLst>
                  <a:ext uri="{FF2B5EF4-FFF2-40B4-BE49-F238E27FC236}">
                    <a16:creationId xmlns:a16="http://schemas.microsoft.com/office/drawing/2014/main" id="{B9C9A273-12C1-5D4D-84F7-86328071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586F6955-7AD2-5F40-900F-98B014E6D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0" name="Freeform 47">
                <a:extLst>
                  <a:ext uri="{FF2B5EF4-FFF2-40B4-BE49-F238E27FC236}">
                    <a16:creationId xmlns:a16="http://schemas.microsoft.com/office/drawing/2014/main" id="{250AEA6C-288A-D34D-B3E9-17117B445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1" name="Freeform 48">
                <a:extLst>
                  <a:ext uri="{FF2B5EF4-FFF2-40B4-BE49-F238E27FC236}">
                    <a16:creationId xmlns:a16="http://schemas.microsoft.com/office/drawing/2014/main" id="{773901B5-110D-394F-A57E-C28C7D63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2" name="Freeform 49">
                <a:extLst>
                  <a:ext uri="{FF2B5EF4-FFF2-40B4-BE49-F238E27FC236}">
                    <a16:creationId xmlns:a16="http://schemas.microsoft.com/office/drawing/2014/main" id="{77E3C912-8138-B247-AA4A-63D226047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9CBDEB3F-610D-0141-9193-8BD5CBC2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FA2C4D1D-254E-BA41-83CF-59B7A0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5" name="Freeform 52">
                <a:extLst>
                  <a:ext uri="{FF2B5EF4-FFF2-40B4-BE49-F238E27FC236}">
                    <a16:creationId xmlns:a16="http://schemas.microsoft.com/office/drawing/2014/main" id="{589FAA76-0B2E-4C43-A16A-3EFE9087C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6" name="Freeform 53">
                <a:extLst>
                  <a:ext uri="{FF2B5EF4-FFF2-40B4-BE49-F238E27FC236}">
                    <a16:creationId xmlns:a16="http://schemas.microsoft.com/office/drawing/2014/main" id="{A29AE177-1FB6-9341-8F00-AA50A292F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7" name="Freeform 54">
                <a:extLst>
                  <a:ext uri="{FF2B5EF4-FFF2-40B4-BE49-F238E27FC236}">
                    <a16:creationId xmlns:a16="http://schemas.microsoft.com/office/drawing/2014/main" id="{3381B855-57D6-E34B-88B5-D9D0F9FA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8" name="Freeform 55">
                <a:extLst>
                  <a:ext uri="{FF2B5EF4-FFF2-40B4-BE49-F238E27FC236}">
                    <a16:creationId xmlns:a16="http://schemas.microsoft.com/office/drawing/2014/main" id="{C21A1B87-F03B-D248-B6F9-11CA69FE4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09" name="Freeform 56">
                <a:extLst>
                  <a:ext uri="{FF2B5EF4-FFF2-40B4-BE49-F238E27FC236}">
                    <a16:creationId xmlns:a16="http://schemas.microsoft.com/office/drawing/2014/main" id="{B9764A47-4A1C-6D40-B221-57970D29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ED65D6C1-85CD-BB43-919E-E454F5F77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104F145E-5103-BC45-BE76-DF4166414A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4585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111651" y="4939519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05041" y="456932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93656" y="4939519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23114" y="456932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11651" y="2689350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99431" y="23512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93656" y="2689350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62074" y="235123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3730" y="4939519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7121" y="456932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03730" y="2689350"/>
            <a:ext cx="2809376" cy="95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1511" y="23512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5855758" y="1683106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2526207" y="1582121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1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2523024" y="395884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5882235" y="3981792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9271996" y="1681551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9223091" y="4006798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98586" y="741779"/>
            <a:ext cx="5623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Mukta Medium" panose="020B0000000000000000" pitchFamily="34" charset="77"/>
              </a:rPr>
              <a:t>FEATURES WITH ICONS</a:t>
            </a: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8A04C34-D438-2948-A46E-EA4E0981A687}"/>
              </a:ext>
            </a:extLst>
          </p:cNvPr>
          <p:cNvGrpSpPr/>
          <p:nvPr/>
        </p:nvGrpSpPr>
        <p:grpSpPr>
          <a:xfrm>
            <a:off x="-1389153" y="-5444254"/>
            <a:ext cx="17041188" cy="6786207"/>
            <a:chOff x="-1389153" y="-5087209"/>
            <a:chExt cx="17041188" cy="6786207"/>
          </a:xfrm>
        </p:grpSpPr>
        <p:sp>
          <p:nvSpPr>
            <p:cNvPr id="487" name="Freeform 3">
              <a:extLst>
                <a:ext uri="{FF2B5EF4-FFF2-40B4-BE49-F238E27FC236}">
                  <a16:creationId xmlns:a16="http://schemas.microsoft.com/office/drawing/2014/main" id="{9A834502-3DBE-CA4A-8A6C-15E8D42F17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8" name="Freeform 4">
              <a:extLst>
                <a:ext uri="{FF2B5EF4-FFF2-40B4-BE49-F238E27FC236}">
                  <a16:creationId xmlns:a16="http://schemas.microsoft.com/office/drawing/2014/main" id="{4C9A4644-89E7-9547-889A-FA71C9BFD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9" name="Freeform 5">
              <a:extLst>
                <a:ext uri="{FF2B5EF4-FFF2-40B4-BE49-F238E27FC236}">
                  <a16:creationId xmlns:a16="http://schemas.microsoft.com/office/drawing/2014/main" id="{A81254E1-CFDC-B040-9E8D-1AE2FFF815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6">
              <a:extLst>
                <a:ext uri="{FF2B5EF4-FFF2-40B4-BE49-F238E27FC236}">
                  <a16:creationId xmlns:a16="http://schemas.microsoft.com/office/drawing/2014/main" id="{4DF30DF4-DAC7-3649-8DDD-D4AE7EEE56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7">
              <a:extLst>
                <a:ext uri="{FF2B5EF4-FFF2-40B4-BE49-F238E27FC236}">
                  <a16:creationId xmlns:a16="http://schemas.microsoft.com/office/drawing/2014/main" id="{9803E428-3879-B840-9434-EA1350F227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8">
              <a:extLst>
                <a:ext uri="{FF2B5EF4-FFF2-40B4-BE49-F238E27FC236}">
                  <a16:creationId xmlns:a16="http://schemas.microsoft.com/office/drawing/2014/main" id="{E17FC8F8-9BE1-F044-8DFC-DF19EC8CFE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9">
              <a:extLst>
                <a:ext uri="{FF2B5EF4-FFF2-40B4-BE49-F238E27FC236}">
                  <a16:creationId xmlns:a16="http://schemas.microsoft.com/office/drawing/2014/main" id="{1642F3EE-F3BA-9F43-9857-41E839EC7C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10">
              <a:extLst>
                <a:ext uri="{FF2B5EF4-FFF2-40B4-BE49-F238E27FC236}">
                  <a16:creationId xmlns:a16="http://schemas.microsoft.com/office/drawing/2014/main" id="{5D09AB98-DD42-C243-81E1-A81444FEB6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11">
              <a:extLst>
                <a:ext uri="{FF2B5EF4-FFF2-40B4-BE49-F238E27FC236}">
                  <a16:creationId xmlns:a16="http://schemas.microsoft.com/office/drawing/2014/main" id="{FE4450A7-009C-AC45-9231-568945C39D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2">
              <a:extLst>
                <a:ext uri="{FF2B5EF4-FFF2-40B4-BE49-F238E27FC236}">
                  <a16:creationId xmlns:a16="http://schemas.microsoft.com/office/drawing/2014/main" id="{98B06DC1-D64D-F041-B68B-B4A10B093E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3">
              <a:extLst>
                <a:ext uri="{FF2B5EF4-FFF2-40B4-BE49-F238E27FC236}">
                  <a16:creationId xmlns:a16="http://schemas.microsoft.com/office/drawing/2014/main" id="{E13E83C6-2092-944D-8FDC-11E98D4207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4">
              <a:extLst>
                <a:ext uri="{FF2B5EF4-FFF2-40B4-BE49-F238E27FC236}">
                  <a16:creationId xmlns:a16="http://schemas.microsoft.com/office/drawing/2014/main" id="{2A24E6AD-0FD4-3941-AC7E-9E90ED5DDA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5">
              <a:extLst>
                <a:ext uri="{FF2B5EF4-FFF2-40B4-BE49-F238E27FC236}">
                  <a16:creationId xmlns:a16="http://schemas.microsoft.com/office/drawing/2014/main" id="{E7D2CB73-E3C6-734F-9CA6-1F14E1A3B7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6">
              <a:extLst>
                <a:ext uri="{FF2B5EF4-FFF2-40B4-BE49-F238E27FC236}">
                  <a16:creationId xmlns:a16="http://schemas.microsoft.com/office/drawing/2014/main" id="{835E3A8B-3816-A143-A265-FB40E4E6AE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7">
              <a:extLst>
                <a:ext uri="{FF2B5EF4-FFF2-40B4-BE49-F238E27FC236}">
                  <a16:creationId xmlns:a16="http://schemas.microsoft.com/office/drawing/2014/main" id="{727ED1BE-4332-B542-8FD5-7FB7421D44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8">
              <a:extLst>
                <a:ext uri="{FF2B5EF4-FFF2-40B4-BE49-F238E27FC236}">
                  <a16:creationId xmlns:a16="http://schemas.microsoft.com/office/drawing/2014/main" id="{8BAF6030-8365-764D-B2C0-E9A5C0529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9">
              <a:extLst>
                <a:ext uri="{FF2B5EF4-FFF2-40B4-BE49-F238E27FC236}">
                  <a16:creationId xmlns:a16="http://schemas.microsoft.com/office/drawing/2014/main" id="{664FCEC5-7DBB-FA42-98CA-92AB9BE6B9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20">
              <a:extLst>
                <a:ext uri="{FF2B5EF4-FFF2-40B4-BE49-F238E27FC236}">
                  <a16:creationId xmlns:a16="http://schemas.microsoft.com/office/drawing/2014/main" id="{5FAC1F09-D9AD-D043-809E-1243B0D5A3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21">
              <a:extLst>
                <a:ext uri="{FF2B5EF4-FFF2-40B4-BE49-F238E27FC236}">
                  <a16:creationId xmlns:a16="http://schemas.microsoft.com/office/drawing/2014/main" id="{04DD43BF-20B4-8541-BE37-8A5DDA68C5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2">
              <a:extLst>
                <a:ext uri="{FF2B5EF4-FFF2-40B4-BE49-F238E27FC236}">
                  <a16:creationId xmlns:a16="http://schemas.microsoft.com/office/drawing/2014/main" id="{A1D7360A-B2EA-1B40-B2F5-8EB4D00A8C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3">
              <a:extLst>
                <a:ext uri="{FF2B5EF4-FFF2-40B4-BE49-F238E27FC236}">
                  <a16:creationId xmlns:a16="http://schemas.microsoft.com/office/drawing/2014/main" id="{4D1E9099-5258-7C44-BDCA-E607CE350D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5">
              <a:extLst>
                <a:ext uri="{FF2B5EF4-FFF2-40B4-BE49-F238E27FC236}">
                  <a16:creationId xmlns:a16="http://schemas.microsoft.com/office/drawing/2014/main" id="{E75ED3E7-2410-4C40-8E3A-804BA07FED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6">
              <a:extLst>
                <a:ext uri="{FF2B5EF4-FFF2-40B4-BE49-F238E27FC236}">
                  <a16:creationId xmlns:a16="http://schemas.microsoft.com/office/drawing/2014/main" id="{F61D256E-3BE6-5B4D-9514-21134D30FC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7">
              <a:extLst>
                <a:ext uri="{FF2B5EF4-FFF2-40B4-BE49-F238E27FC236}">
                  <a16:creationId xmlns:a16="http://schemas.microsoft.com/office/drawing/2014/main" id="{C49C3151-EE26-234C-8452-0CA9D7F046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8">
              <a:extLst>
                <a:ext uri="{FF2B5EF4-FFF2-40B4-BE49-F238E27FC236}">
                  <a16:creationId xmlns:a16="http://schemas.microsoft.com/office/drawing/2014/main" id="{5A7EB3D3-C103-6046-B756-8B9358168A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9">
              <a:extLst>
                <a:ext uri="{FF2B5EF4-FFF2-40B4-BE49-F238E27FC236}">
                  <a16:creationId xmlns:a16="http://schemas.microsoft.com/office/drawing/2014/main" id="{E33F541D-D577-F747-A138-343D874787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4">
              <a:extLst>
                <a:ext uri="{FF2B5EF4-FFF2-40B4-BE49-F238E27FC236}">
                  <a16:creationId xmlns:a16="http://schemas.microsoft.com/office/drawing/2014/main" id="{C91B27C6-EF0E-F547-8714-33E2E915A6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6">
              <a:extLst>
                <a:ext uri="{FF2B5EF4-FFF2-40B4-BE49-F238E27FC236}">
                  <a16:creationId xmlns:a16="http://schemas.microsoft.com/office/drawing/2014/main" id="{06A34712-09CE-0842-A38D-EA4C478267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15FE0EF6-7669-F048-B7B4-FAE6CD0EEF45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77BAD988-67E7-2D4D-A551-A07003B92EE9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18" name="Freeform 30">
                <a:extLst>
                  <a:ext uri="{FF2B5EF4-FFF2-40B4-BE49-F238E27FC236}">
                    <a16:creationId xmlns:a16="http://schemas.microsoft.com/office/drawing/2014/main" id="{A152445D-A1B9-344E-8FDF-13B69D35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9" name="Freeform 31">
                <a:extLst>
                  <a:ext uri="{FF2B5EF4-FFF2-40B4-BE49-F238E27FC236}">
                    <a16:creationId xmlns:a16="http://schemas.microsoft.com/office/drawing/2014/main" id="{27862E56-72A1-174D-905C-82BBB8E1A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0" name="Freeform 32">
                <a:extLst>
                  <a:ext uri="{FF2B5EF4-FFF2-40B4-BE49-F238E27FC236}">
                    <a16:creationId xmlns:a16="http://schemas.microsoft.com/office/drawing/2014/main" id="{9270937D-C1D8-F446-886A-BD4689D30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1" name="Freeform 33">
                <a:extLst>
                  <a:ext uri="{FF2B5EF4-FFF2-40B4-BE49-F238E27FC236}">
                    <a16:creationId xmlns:a16="http://schemas.microsoft.com/office/drawing/2014/main" id="{379943A5-E5EF-5D4B-9B8E-C49E20280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2" name="Freeform 34">
                <a:extLst>
                  <a:ext uri="{FF2B5EF4-FFF2-40B4-BE49-F238E27FC236}">
                    <a16:creationId xmlns:a16="http://schemas.microsoft.com/office/drawing/2014/main" id="{25BF652D-735B-B143-B126-938DAE2A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3" name="Freeform 35">
                <a:extLst>
                  <a:ext uri="{FF2B5EF4-FFF2-40B4-BE49-F238E27FC236}">
                    <a16:creationId xmlns:a16="http://schemas.microsoft.com/office/drawing/2014/main" id="{3F958C44-C2F1-3D45-86B7-732F4F4E5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4" name="Freeform 36">
                <a:extLst>
                  <a:ext uri="{FF2B5EF4-FFF2-40B4-BE49-F238E27FC236}">
                    <a16:creationId xmlns:a16="http://schemas.microsoft.com/office/drawing/2014/main" id="{AD78FCA6-3664-0447-91CF-515C273A6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5" name="Freeform 37">
                <a:extLst>
                  <a:ext uri="{FF2B5EF4-FFF2-40B4-BE49-F238E27FC236}">
                    <a16:creationId xmlns:a16="http://schemas.microsoft.com/office/drawing/2014/main" id="{31D59995-F2CE-CB4A-9417-E22800186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6" name="Freeform 38">
                <a:extLst>
                  <a:ext uri="{FF2B5EF4-FFF2-40B4-BE49-F238E27FC236}">
                    <a16:creationId xmlns:a16="http://schemas.microsoft.com/office/drawing/2014/main" id="{A5CE1E94-9E5D-1D42-8142-76A60892C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7" name="Freeform 39">
                <a:extLst>
                  <a:ext uri="{FF2B5EF4-FFF2-40B4-BE49-F238E27FC236}">
                    <a16:creationId xmlns:a16="http://schemas.microsoft.com/office/drawing/2014/main" id="{BC519F54-B722-B94B-9DEB-C6B0A0807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8" name="Freeform 40">
                <a:extLst>
                  <a:ext uri="{FF2B5EF4-FFF2-40B4-BE49-F238E27FC236}">
                    <a16:creationId xmlns:a16="http://schemas.microsoft.com/office/drawing/2014/main" id="{09E97274-FFCD-A148-8475-B85255D6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29" name="Freeform 41">
                <a:extLst>
                  <a:ext uri="{FF2B5EF4-FFF2-40B4-BE49-F238E27FC236}">
                    <a16:creationId xmlns:a16="http://schemas.microsoft.com/office/drawing/2014/main" id="{8EBD0A63-A7CB-D04B-843D-FDE0F1C8C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0" name="Freeform 42">
                <a:extLst>
                  <a:ext uri="{FF2B5EF4-FFF2-40B4-BE49-F238E27FC236}">
                    <a16:creationId xmlns:a16="http://schemas.microsoft.com/office/drawing/2014/main" id="{82AABB97-C777-754A-ACD6-78939E8F0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1" name="Freeform 43">
                <a:extLst>
                  <a:ext uri="{FF2B5EF4-FFF2-40B4-BE49-F238E27FC236}">
                    <a16:creationId xmlns:a16="http://schemas.microsoft.com/office/drawing/2014/main" id="{039BA82E-8D22-7643-8F97-7825B436A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2" name="Freeform 44">
                <a:extLst>
                  <a:ext uri="{FF2B5EF4-FFF2-40B4-BE49-F238E27FC236}">
                    <a16:creationId xmlns:a16="http://schemas.microsoft.com/office/drawing/2014/main" id="{CB77E4D0-77F9-CA49-B4A8-24111D90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3" name="Freeform 45">
                <a:extLst>
                  <a:ext uri="{FF2B5EF4-FFF2-40B4-BE49-F238E27FC236}">
                    <a16:creationId xmlns:a16="http://schemas.microsoft.com/office/drawing/2014/main" id="{EAA5C167-BEED-584C-888F-FDDB022C2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4" name="Freeform 46">
                <a:extLst>
                  <a:ext uri="{FF2B5EF4-FFF2-40B4-BE49-F238E27FC236}">
                    <a16:creationId xmlns:a16="http://schemas.microsoft.com/office/drawing/2014/main" id="{C5245F70-A709-C845-BC70-5F21AE643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5" name="Freeform 47">
                <a:extLst>
                  <a:ext uri="{FF2B5EF4-FFF2-40B4-BE49-F238E27FC236}">
                    <a16:creationId xmlns:a16="http://schemas.microsoft.com/office/drawing/2014/main" id="{4CB56EFE-F256-0041-A726-73E133BDE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6" name="Freeform 48">
                <a:extLst>
                  <a:ext uri="{FF2B5EF4-FFF2-40B4-BE49-F238E27FC236}">
                    <a16:creationId xmlns:a16="http://schemas.microsoft.com/office/drawing/2014/main" id="{9FA5B322-1970-C548-9183-3C549139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7" name="Freeform 49">
                <a:extLst>
                  <a:ext uri="{FF2B5EF4-FFF2-40B4-BE49-F238E27FC236}">
                    <a16:creationId xmlns:a16="http://schemas.microsoft.com/office/drawing/2014/main" id="{65FFDC8E-E188-944A-9040-D0BEC3CC6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50">
                <a:extLst>
                  <a:ext uri="{FF2B5EF4-FFF2-40B4-BE49-F238E27FC236}">
                    <a16:creationId xmlns:a16="http://schemas.microsoft.com/office/drawing/2014/main" id="{7100AB80-7722-DB4D-994B-0D207809B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51">
                <a:extLst>
                  <a:ext uri="{FF2B5EF4-FFF2-40B4-BE49-F238E27FC236}">
                    <a16:creationId xmlns:a16="http://schemas.microsoft.com/office/drawing/2014/main" id="{DB6B2B36-DC60-B746-A692-769637B65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52">
                <a:extLst>
                  <a:ext uri="{FF2B5EF4-FFF2-40B4-BE49-F238E27FC236}">
                    <a16:creationId xmlns:a16="http://schemas.microsoft.com/office/drawing/2014/main" id="{976D22A6-7465-A84C-BDB5-5A5EE3212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53">
                <a:extLst>
                  <a:ext uri="{FF2B5EF4-FFF2-40B4-BE49-F238E27FC236}">
                    <a16:creationId xmlns:a16="http://schemas.microsoft.com/office/drawing/2014/main" id="{08B6767B-82D6-3645-8033-ED4AC300A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54">
                <a:extLst>
                  <a:ext uri="{FF2B5EF4-FFF2-40B4-BE49-F238E27FC236}">
                    <a16:creationId xmlns:a16="http://schemas.microsoft.com/office/drawing/2014/main" id="{AE13DF93-E605-3D4F-A4EB-13A55CCE3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55">
                <a:extLst>
                  <a:ext uri="{FF2B5EF4-FFF2-40B4-BE49-F238E27FC236}">
                    <a16:creationId xmlns:a16="http://schemas.microsoft.com/office/drawing/2014/main" id="{E2F319AD-9310-F64D-A7CE-A93BA1FCE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56">
                <a:extLst>
                  <a:ext uri="{FF2B5EF4-FFF2-40B4-BE49-F238E27FC236}">
                    <a16:creationId xmlns:a16="http://schemas.microsoft.com/office/drawing/2014/main" id="{1C7B7407-D88D-C74C-9434-CC6ED9E60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45">
                <a:extLst>
                  <a:ext uri="{FF2B5EF4-FFF2-40B4-BE49-F238E27FC236}">
                    <a16:creationId xmlns:a16="http://schemas.microsoft.com/office/drawing/2014/main" id="{1F281A5B-FE4C-BE4A-8CD1-309C465EA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17" name="Freeform 31">
              <a:extLst>
                <a:ext uri="{FF2B5EF4-FFF2-40B4-BE49-F238E27FC236}">
                  <a16:creationId xmlns:a16="http://schemas.microsoft.com/office/drawing/2014/main" id="{C590CC1E-0CA1-B54C-980D-78BB0CE2FE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843869" y="2197405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843869" y="3192346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843869" y="4194910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2173195" y="1034297"/>
            <a:ext cx="787715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150" dirty="0">
                <a:solidFill>
                  <a:schemeClr val="tx2"/>
                </a:solidFill>
                <a:latin typeface="Oxygen" panose="02000503000000090004" pitchFamily="2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4000" b="1" spc="150" dirty="0">
              <a:solidFill>
                <a:schemeClr val="accent2"/>
              </a:solidFill>
              <a:latin typeface="Oxygen" panose="02000503000000090004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5249509" y="2197405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4197399" y="1869571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5249509" y="3192346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4197399" y="2864500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5249509" y="4194910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4197399" y="3863263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2001097" y="2127100"/>
            <a:ext cx="1871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1999463" y="3184722"/>
            <a:ext cx="1871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1999463" y="4183464"/>
            <a:ext cx="1871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latin typeface="Oxygen" panose="02000503000000090004" pitchFamily="2" charset="77"/>
                <a:ea typeface="Roboto" charset="0"/>
                <a:cs typeface="Poppins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4363771" y="2075558"/>
            <a:ext cx="620363" cy="4101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400" b="1" dirty="0">
                <a:solidFill>
                  <a:schemeClr val="bg1"/>
                </a:solidFill>
                <a:latin typeface="Oxygen" panose="02000503000000090004" pitchFamily="2" charset="77"/>
                <a:cs typeface="Roboto Regular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4359054" y="3079799"/>
            <a:ext cx="620363" cy="4101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400" b="1" dirty="0">
                <a:solidFill>
                  <a:schemeClr val="bg1"/>
                </a:solidFill>
                <a:latin typeface="Oxygen" panose="02000503000000090004" pitchFamily="2" charset="77"/>
                <a:cs typeface="Roboto Regular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4347903" y="4065442"/>
            <a:ext cx="620363" cy="4101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400" b="1" dirty="0">
                <a:solidFill>
                  <a:schemeClr val="bg1"/>
                </a:solidFill>
                <a:latin typeface="Oxygen" panose="02000503000000090004" pitchFamily="2" charset="77"/>
                <a:cs typeface="Roboto Regular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845864" y="4866954"/>
            <a:ext cx="10524683" cy="74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600" dirty="0">
                <a:latin typeface="Oxygen" panose="02000503000000090004" pitchFamily="2" charset="77"/>
                <a:ea typeface="Lato Light" charset="0"/>
                <a:cs typeface="Poppins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51284A-0CB7-2E45-B38C-0DFD06E4F934}"/>
              </a:ext>
            </a:extLst>
          </p:cNvPr>
          <p:cNvGrpSpPr/>
          <p:nvPr/>
        </p:nvGrpSpPr>
        <p:grpSpPr>
          <a:xfrm>
            <a:off x="-1389153" y="-5444254"/>
            <a:ext cx="17041188" cy="6786207"/>
            <a:chOff x="-1389153" y="-5087209"/>
            <a:chExt cx="17041188" cy="6786207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0796D23-2C10-534B-AFEB-9347514083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AD3A31C3-C023-CF41-937A-EBC954ABB1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DF0989A-020D-CD4E-B141-879E9BEEE0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94871EC9-2869-7C4C-92AB-760CA76E45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DD7ADB1-23AD-524F-BC69-587C95C689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D7EDD4E-9230-0B43-875E-00676D5B20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E31936B-E2FD-E146-BB11-2B147C1838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76F24742-709E-F04B-9162-AB36131D1E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148A2A4-86DD-374E-A4E0-CC5758E6B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0A6D9694-9D22-CA44-8E4E-459D6D048B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E30CF7C6-A0DC-8A4C-9672-187759854A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1E77FF3B-6C30-3B45-8341-E16A92907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0E35A26-15F7-064D-8F73-F45A0B305D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972FC31-F7BA-FA46-A2D7-82592FFDF9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13DB0F76-0D3D-7846-8276-C39B486F26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7796BBCE-5C05-8F47-B23E-DC104F12AE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123E97CD-70C4-D745-BD0A-8040E7390B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5B6ADBC0-2646-6D46-ACA4-4A7C078875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446BA38E-6E7D-C743-B1C3-D753EA9A3D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54CDEADB-E0FB-5942-866E-55AFF07563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98D3E3C-3506-1245-AD11-F3A7E9482D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98F35BD-ADF4-0B49-A6CF-AC122B929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2206AAF1-1B23-D94A-9CA6-00F2AD38FD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DE44BC9B-4427-3B43-9D9E-9BBA0B8A8A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60C6C06-AF39-A54A-871F-99699BB1B2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0F63B988-8AB2-A443-869C-38A3A7394D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4D654499-EB17-8A40-8D07-3AC35755B3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4D3259AF-C188-764C-9D5B-1A08D9FC82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4D984E-7791-3D40-A759-37807C2EC6C0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DC7EA83-E2F1-C04B-B776-854C81787F8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FF0C4512-0E46-D14D-9F6F-9D9957AD1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DB51BA6C-5637-AD48-A808-686A96E8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130DAC6D-C6B2-F14E-807A-29EEA22F5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84CC8206-EC3C-D44A-802E-9AF1D2382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FDA828C6-5736-1F48-9DC1-865501485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425B21AA-3C08-3F42-931E-0631B81BF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3C2A996B-B0AF-B14E-807E-07F347A43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08D439FB-E9FC-CB42-B38A-EC5CCE8CB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A5537511-71F1-414C-99A7-603D9025C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EAFE4D78-078E-7144-BFF4-3F66BD8B9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FA77716D-BEA5-5C43-898A-DC38BAEFB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8" name="Freeform 41">
                <a:extLst>
                  <a:ext uri="{FF2B5EF4-FFF2-40B4-BE49-F238E27FC236}">
                    <a16:creationId xmlns:a16="http://schemas.microsoft.com/office/drawing/2014/main" id="{29D1C74F-A050-7D46-A38A-2F5B0643D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79" name="Freeform 42">
                <a:extLst>
                  <a:ext uri="{FF2B5EF4-FFF2-40B4-BE49-F238E27FC236}">
                    <a16:creationId xmlns:a16="http://schemas.microsoft.com/office/drawing/2014/main" id="{49D7BF26-E53E-FA46-9C0B-3D3EB4C4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0" name="Freeform 43">
                <a:extLst>
                  <a:ext uri="{FF2B5EF4-FFF2-40B4-BE49-F238E27FC236}">
                    <a16:creationId xmlns:a16="http://schemas.microsoft.com/office/drawing/2014/main" id="{2ED2D11E-FC73-CE40-8E3B-F682C6905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1" name="Freeform 44">
                <a:extLst>
                  <a:ext uri="{FF2B5EF4-FFF2-40B4-BE49-F238E27FC236}">
                    <a16:creationId xmlns:a16="http://schemas.microsoft.com/office/drawing/2014/main" id="{4FAE40F0-5DE5-804A-B238-561A84E3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2" name="Freeform 45">
                <a:extLst>
                  <a:ext uri="{FF2B5EF4-FFF2-40B4-BE49-F238E27FC236}">
                    <a16:creationId xmlns:a16="http://schemas.microsoft.com/office/drawing/2014/main" id="{220E2DE4-441B-F449-8AF2-A9B13C29B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3" name="Freeform 46">
                <a:extLst>
                  <a:ext uri="{FF2B5EF4-FFF2-40B4-BE49-F238E27FC236}">
                    <a16:creationId xmlns:a16="http://schemas.microsoft.com/office/drawing/2014/main" id="{07F76ADE-5763-134F-BBB1-5C8609F72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4" name="Freeform 47">
                <a:extLst>
                  <a:ext uri="{FF2B5EF4-FFF2-40B4-BE49-F238E27FC236}">
                    <a16:creationId xmlns:a16="http://schemas.microsoft.com/office/drawing/2014/main" id="{76EEA425-78B9-9F43-AFA4-D9A2E60D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5" name="Freeform 48">
                <a:extLst>
                  <a:ext uri="{FF2B5EF4-FFF2-40B4-BE49-F238E27FC236}">
                    <a16:creationId xmlns:a16="http://schemas.microsoft.com/office/drawing/2014/main" id="{DA56E3E7-74E3-404E-BB2A-3105CA337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6" name="Freeform 49">
                <a:extLst>
                  <a:ext uri="{FF2B5EF4-FFF2-40B4-BE49-F238E27FC236}">
                    <a16:creationId xmlns:a16="http://schemas.microsoft.com/office/drawing/2014/main" id="{AE348DAB-5F06-A344-8197-B164D3413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7" name="Freeform 50">
                <a:extLst>
                  <a:ext uri="{FF2B5EF4-FFF2-40B4-BE49-F238E27FC236}">
                    <a16:creationId xmlns:a16="http://schemas.microsoft.com/office/drawing/2014/main" id="{28EA867B-01FC-384D-A923-8A4449B31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8" name="Freeform 51">
                <a:extLst>
                  <a:ext uri="{FF2B5EF4-FFF2-40B4-BE49-F238E27FC236}">
                    <a16:creationId xmlns:a16="http://schemas.microsoft.com/office/drawing/2014/main" id="{81E3E7B0-3FC9-E346-B7F6-4C3548AC9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89" name="Freeform 52">
                <a:extLst>
                  <a:ext uri="{FF2B5EF4-FFF2-40B4-BE49-F238E27FC236}">
                    <a16:creationId xmlns:a16="http://schemas.microsoft.com/office/drawing/2014/main" id="{F3615517-7D98-0A4B-84C8-89F917DE2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0" name="Freeform 53">
                <a:extLst>
                  <a:ext uri="{FF2B5EF4-FFF2-40B4-BE49-F238E27FC236}">
                    <a16:creationId xmlns:a16="http://schemas.microsoft.com/office/drawing/2014/main" id="{E8D8F28A-AFB6-5C4A-8FE8-0CFD1C566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1" name="Freeform 54">
                <a:extLst>
                  <a:ext uri="{FF2B5EF4-FFF2-40B4-BE49-F238E27FC236}">
                    <a16:creationId xmlns:a16="http://schemas.microsoft.com/office/drawing/2014/main" id="{89E85ECD-ADE5-0644-83CD-D688500A9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2" name="Freeform 55">
                <a:extLst>
                  <a:ext uri="{FF2B5EF4-FFF2-40B4-BE49-F238E27FC236}">
                    <a16:creationId xmlns:a16="http://schemas.microsoft.com/office/drawing/2014/main" id="{A40C180B-6F35-8B4E-A5D4-0A12822C7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3" name="Freeform 56">
                <a:extLst>
                  <a:ext uri="{FF2B5EF4-FFF2-40B4-BE49-F238E27FC236}">
                    <a16:creationId xmlns:a16="http://schemas.microsoft.com/office/drawing/2014/main" id="{48C48235-1428-4348-B70B-6AA594E6B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94" name="Freeform 45">
                <a:extLst>
                  <a:ext uri="{FF2B5EF4-FFF2-40B4-BE49-F238E27FC236}">
                    <a16:creationId xmlns:a16="http://schemas.microsoft.com/office/drawing/2014/main" id="{F02B20C5-1007-4240-80D3-B2B404B6F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B94839C0-E4B6-8349-8003-DB808785EF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3231167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572445" y="3764708"/>
            <a:ext cx="445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 am here because I love to design presentations.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7369834" y="1884639"/>
            <a:ext cx="28530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874576" y="2830778"/>
            <a:ext cx="3842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I am Jane Doe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3E22B76-17D0-D540-AFAD-47DE3E164356}"/>
              </a:ext>
            </a:extLst>
          </p:cNvPr>
          <p:cNvSpPr txBox="1"/>
          <p:nvPr/>
        </p:nvSpPr>
        <p:spPr>
          <a:xfrm>
            <a:off x="6693840" y="4651164"/>
            <a:ext cx="42049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You can contact me at </a:t>
            </a:r>
            <a:r>
              <a:rPr lang="en-US" sz="2100" dirty="0">
                <a:solidFill>
                  <a:schemeClr val="accent1"/>
                </a:solidFill>
                <a:latin typeface="Oxygen" panose="02000503000000090004" pitchFamily="2" charset="77"/>
                <a:ea typeface="Lato Light" panose="020F0502020204030203" pitchFamily="34" charset="0"/>
                <a:cs typeface="Arima Madurai Semi" pitchFamily="2" charset="77"/>
              </a:rPr>
              <a:t>@username</a:t>
            </a:r>
          </a:p>
        </p:txBody>
      </p: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9BA2F5FE-5F1B-9B41-94A0-24381582FCE0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8" name="Freeform 3">
              <a:extLst>
                <a:ext uri="{FF2B5EF4-FFF2-40B4-BE49-F238E27FC236}">
                  <a16:creationId xmlns:a16="http://schemas.microsoft.com/office/drawing/2014/main" id="{BA186AE8-696E-F349-9FB3-5C968AFFC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4">
              <a:extLst>
                <a:ext uri="{FF2B5EF4-FFF2-40B4-BE49-F238E27FC236}">
                  <a16:creationId xmlns:a16="http://schemas.microsoft.com/office/drawing/2014/main" id="{0DC32444-D5FC-494B-B894-9E1EACE708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5">
              <a:extLst>
                <a:ext uri="{FF2B5EF4-FFF2-40B4-BE49-F238E27FC236}">
                  <a16:creationId xmlns:a16="http://schemas.microsoft.com/office/drawing/2014/main" id="{7DD7BBF1-0698-8F47-8DF4-39B27D3119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6">
              <a:extLst>
                <a:ext uri="{FF2B5EF4-FFF2-40B4-BE49-F238E27FC236}">
                  <a16:creationId xmlns:a16="http://schemas.microsoft.com/office/drawing/2014/main" id="{053305D1-6F85-F346-8699-4A62E7476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7">
              <a:extLst>
                <a:ext uri="{FF2B5EF4-FFF2-40B4-BE49-F238E27FC236}">
                  <a16:creationId xmlns:a16="http://schemas.microsoft.com/office/drawing/2014/main" id="{F3F8150C-8349-7D46-852A-E71A0615F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">
              <a:extLst>
                <a:ext uri="{FF2B5EF4-FFF2-40B4-BE49-F238E27FC236}">
                  <a16:creationId xmlns:a16="http://schemas.microsoft.com/office/drawing/2014/main" id="{6C28A856-1CC8-4141-B98E-987017D80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9">
              <a:extLst>
                <a:ext uri="{FF2B5EF4-FFF2-40B4-BE49-F238E27FC236}">
                  <a16:creationId xmlns:a16="http://schemas.microsoft.com/office/drawing/2014/main" id="{835DD6C3-7817-1A4D-9870-2001CBE3D5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0">
              <a:extLst>
                <a:ext uri="{FF2B5EF4-FFF2-40B4-BE49-F238E27FC236}">
                  <a16:creationId xmlns:a16="http://schemas.microsoft.com/office/drawing/2014/main" id="{BB7C2662-D09E-C94D-B885-26002E36C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1">
              <a:extLst>
                <a:ext uri="{FF2B5EF4-FFF2-40B4-BE49-F238E27FC236}">
                  <a16:creationId xmlns:a16="http://schemas.microsoft.com/office/drawing/2014/main" id="{7972D198-D6F0-4942-B20F-15E4E5AF0D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2">
              <a:extLst>
                <a:ext uri="{FF2B5EF4-FFF2-40B4-BE49-F238E27FC236}">
                  <a16:creationId xmlns:a16="http://schemas.microsoft.com/office/drawing/2014/main" id="{85363D64-8109-1346-B360-708BFF5B4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3">
              <a:extLst>
                <a:ext uri="{FF2B5EF4-FFF2-40B4-BE49-F238E27FC236}">
                  <a16:creationId xmlns:a16="http://schemas.microsoft.com/office/drawing/2014/main" id="{30DE08C0-ED80-C94E-8886-C5053D22C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4">
              <a:extLst>
                <a:ext uri="{FF2B5EF4-FFF2-40B4-BE49-F238E27FC236}">
                  <a16:creationId xmlns:a16="http://schemas.microsoft.com/office/drawing/2014/main" id="{77F43FD7-A76D-E14D-861C-785E131CE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5">
              <a:extLst>
                <a:ext uri="{FF2B5EF4-FFF2-40B4-BE49-F238E27FC236}">
                  <a16:creationId xmlns:a16="http://schemas.microsoft.com/office/drawing/2014/main" id="{D46BBE5D-1E57-EE43-9D2A-C6929FDD87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6">
              <a:extLst>
                <a:ext uri="{FF2B5EF4-FFF2-40B4-BE49-F238E27FC236}">
                  <a16:creationId xmlns:a16="http://schemas.microsoft.com/office/drawing/2014/main" id="{5695059F-B10B-7F41-B279-518280D45C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7">
              <a:extLst>
                <a:ext uri="{FF2B5EF4-FFF2-40B4-BE49-F238E27FC236}">
                  <a16:creationId xmlns:a16="http://schemas.microsoft.com/office/drawing/2014/main" id="{031442E2-DDC5-E744-BADD-0E401EE3F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8">
              <a:extLst>
                <a:ext uri="{FF2B5EF4-FFF2-40B4-BE49-F238E27FC236}">
                  <a16:creationId xmlns:a16="http://schemas.microsoft.com/office/drawing/2014/main" id="{CAC2EC43-A8ED-CA4E-B47E-3EB12E5E0B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19">
              <a:extLst>
                <a:ext uri="{FF2B5EF4-FFF2-40B4-BE49-F238E27FC236}">
                  <a16:creationId xmlns:a16="http://schemas.microsoft.com/office/drawing/2014/main" id="{759EF8D4-3E9F-304B-BD84-09FDB047B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0">
              <a:extLst>
                <a:ext uri="{FF2B5EF4-FFF2-40B4-BE49-F238E27FC236}">
                  <a16:creationId xmlns:a16="http://schemas.microsoft.com/office/drawing/2014/main" id="{0A281090-0644-4E41-8D96-F4EECBE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1">
              <a:extLst>
                <a:ext uri="{FF2B5EF4-FFF2-40B4-BE49-F238E27FC236}">
                  <a16:creationId xmlns:a16="http://schemas.microsoft.com/office/drawing/2014/main" id="{FD9BCB88-6CF1-EF4A-8AAA-9A9555972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3CEEF78B-9617-784E-A5AC-0887D32B63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0855CC12-2776-6B43-929B-7FFDC706EB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4">
              <a:extLst>
                <a:ext uri="{FF2B5EF4-FFF2-40B4-BE49-F238E27FC236}">
                  <a16:creationId xmlns:a16="http://schemas.microsoft.com/office/drawing/2014/main" id="{A2904E98-81E3-7845-9E5E-CAD2B8DE40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5">
              <a:extLst>
                <a:ext uri="{FF2B5EF4-FFF2-40B4-BE49-F238E27FC236}">
                  <a16:creationId xmlns:a16="http://schemas.microsoft.com/office/drawing/2014/main" id="{C2A41227-0AD9-F644-B758-E920E8A08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6">
              <a:extLst>
                <a:ext uri="{FF2B5EF4-FFF2-40B4-BE49-F238E27FC236}">
                  <a16:creationId xmlns:a16="http://schemas.microsoft.com/office/drawing/2014/main" id="{D93B1137-57ED-964C-BB32-0B1F7BFB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7">
              <a:extLst>
                <a:ext uri="{FF2B5EF4-FFF2-40B4-BE49-F238E27FC236}">
                  <a16:creationId xmlns:a16="http://schemas.microsoft.com/office/drawing/2014/main" id="{97BDF8C6-8336-1D4D-904F-67F939637E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28">
              <a:extLst>
                <a:ext uri="{FF2B5EF4-FFF2-40B4-BE49-F238E27FC236}">
                  <a16:creationId xmlns:a16="http://schemas.microsoft.com/office/drawing/2014/main" id="{F489DE0F-5156-8D46-828A-F719D6699D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29">
              <a:extLst>
                <a:ext uri="{FF2B5EF4-FFF2-40B4-BE49-F238E27FC236}">
                  <a16:creationId xmlns:a16="http://schemas.microsoft.com/office/drawing/2014/main" id="{CE780966-E22F-2045-9046-5A69C03FB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">
              <a:extLst>
                <a:ext uri="{FF2B5EF4-FFF2-40B4-BE49-F238E27FC236}">
                  <a16:creationId xmlns:a16="http://schemas.microsoft.com/office/drawing/2014/main" id="{259F1724-689F-CE49-A8E4-E1660371A5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6">
              <a:extLst>
                <a:ext uri="{FF2B5EF4-FFF2-40B4-BE49-F238E27FC236}">
                  <a16:creationId xmlns:a16="http://schemas.microsoft.com/office/drawing/2014/main" id="{F19E7C32-AB81-7C42-9284-1F445209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068A-FD19-A143-861F-05838E59AC9C}"/>
              </a:ext>
            </a:extLst>
          </p:cNvPr>
          <p:cNvGrpSpPr/>
          <p:nvPr/>
        </p:nvGrpSpPr>
        <p:grpSpPr>
          <a:xfrm>
            <a:off x="-2422178" y="5490332"/>
            <a:ext cx="14922466" cy="4506760"/>
            <a:chOff x="-2422178" y="5261733"/>
            <a:chExt cx="14922466" cy="4506760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5739406A-4190-F045-A1A2-B11D7B47899B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7" name="Freeform 30">
                <a:extLst>
                  <a:ext uri="{FF2B5EF4-FFF2-40B4-BE49-F238E27FC236}">
                    <a16:creationId xmlns:a16="http://schemas.microsoft.com/office/drawing/2014/main" id="{542EB1DC-76DF-8B4D-8361-64357392E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8" name="Freeform 31">
                <a:extLst>
                  <a:ext uri="{FF2B5EF4-FFF2-40B4-BE49-F238E27FC236}">
                    <a16:creationId xmlns:a16="http://schemas.microsoft.com/office/drawing/2014/main" id="{9361460F-35EA-C442-9951-DE286FD2C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2">
                <a:extLst>
                  <a:ext uri="{FF2B5EF4-FFF2-40B4-BE49-F238E27FC236}">
                    <a16:creationId xmlns:a16="http://schemas.microsoft.com/office/drawing/2014/main" id="{5C69853B-6DA8-2F47-96E3-608E7F21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3">
                <a:extLst>
                  <a:ext uri="{FF2B5EF4-FFF2-40B4-BE49-F238E27FC236}">
                    <a16:creationId xmlns:a16="http://schemas.microsoft.com/office/drawing/2014/main" id="{23A41B9C-19C7-F142-A40D-5E187B88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4">
                <a:extLst>
                  <a:ext uri="{FF2B5EF4-FFF2-40B4-BE49-F238E27FC236}">
                    <a16:creationId xmlns:a16="http://schemas.microsoft.com/office/drawing/2014/main" id="{67837138-FC95-244D-BEAD-F89BAC44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5">
                <a:extLst>
                  <a:ext uri="{FF2B5EF4-FFF2-40B4-BE49-F238E27FC236}">
                    <a16:creationId xmlns:a16="http://schemas.microsoft.com/office/drawing/2014/main" id="{A1D30F2E-C61F-FD4C-BF5B-A4F1B8301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6">
                <a:extLst>
                  <a:ext uri="{FF2B5EF4-FFF2-40B4-BE49-F238E27FC236}">
                    <a16:creationId xmlns:a16="http://schemas.microsoft.com/office/drawing/2014/main" id="{0D3E640B-9A87-B249-9F73-88BA0DF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7">
                <a:extLst>
                  <a:ext uri="{FF2B5EF4-FFF2-40B4-BE49-F238E27FC236}">
                    <a16:creationId xmlns:a16="http://schemas.microsoft.com/office/drawing/2014/main" id="{FFB18F27-DE50-D344-80C7-EF1B1031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8">
                <a:extLst>
                  <a:ext uri="{FF2B5EF4-FFF2-40B4-BE49-F238E27FC236}">
                    <a16:creationId xmlns:a16="http://schemas.microsoft.com/office/drawing/2014/main" id="{20DB3321-DFC8-164D-BB27-337CE18F1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2E3FB8A6-3C8C-C64D-96D3-6C619254B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40">
                <a:extLst>
                  <a:ext uri="{FF2B5EF4-FFF2-40B4-BE49-F238E27FC236}">
                    <a16:creationId xmlns:a16="http://schemas.microsoft.com/office/drawing/2014/main" id="{C0C388E3-2727-3E42-BA52-D095A9E6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1">
                <a:extLst>
                  <a:ext uri="{FF2B5EF4-FFF2-40B4-BE49-F238E27FC236}">
                    <a16:creationId xmlns:a16="http://schemas.microsoft.com/office/drawing/2014/main" id="{1C82F94C-8C5E-E043-AFD7-90C15AF8A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2">
                <a:extLst>
                  <a:ext uri="{FF2B5EF4-FFF2-40B4-BE49-F238E27FC236}">
                    <a16:creationId xmlns:a16="http://schemas.microsoft.com/office/drawing/2014/main" id="{4B539C4B-5F87-7147-BC25-ED600AF35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3">
                <a:extLst>
                  <a:ext uri="{FF2B5EF4-FFF2-40B4-BE49-F238E27FC236}">
                    <a16:creationId xmlns:a16="http://schemas.microsoft.com/office/drawing/2014/main" id="{C6CA5A61-B95A-EB4F-AEBB-4AD38711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4">
                <a:extLst>
                  <a:ext uri="{FF2B5EF4-FFF2-40B4-BE49-F238E27FC236}">
                    <a16:creationId xmlns:a16="http://schemas.microsoft.com/office/drawing/2014/main" id="{2EF71FD1-1555-C541-96D2-97351F52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5">
                <a:extLst>
                  <a:ext uri="{FF2B5EF4-FFF2-40B4-BE49-F238E27FC236}">
                    <a16:creationId xmlns:a16="http://schemas.microsoft.com/office/drawing/2014/main" id="{F56B3B2C-1E0B-1144-8A8A-7497FD9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6">
                <a:extLst>
                  <a:ext uri="{FF2B5EF4-FFF2-40B4-BE49-F238E27FC236}">
                    <a16:creationId xmlns:a16="http://schemas.microsoft.com/office/drawing/2014/main" id="{78D2C1AE-CDE7-364F-902D-4020A74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7">
                <a:extLst>
                  <a:ext uri="{FF2B5EF4-FFF2-40B4-BE49-F238E27FC236}">
                    <a16:creationId xmlns:a16="http://schemas.microsoft.com/office/drawing/2014/main" id="{AC1275D7-DDE7-7645-BB39-04A8178BE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8">
                <a:extLst>
                  <a:ext uri="{FF2B5EF4-FFF2-40B4-BE49-F238E27FC236}">
                    <a16:creationId xmlns:a16="http://schemas.microsoft.com/office/drawing/2014/main" id="{5C139C83-0AC0-044E-99A9-293E383E5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9">
                <a:extLst>
                  <a:ext uri="{FF2B5EF4-FFF2-40B4-BE49-F238E27FC236}">
                    <a16:creationId xmlns:a16="http://schemas.microsoft.com/office/drawing/2014/main" id="{A60B23F8-20F3-D04C-BDF9-B8E68E00B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50">
                <a:extLst>
                  <a:ext uri="{FF2B5EF4-FFF2-40B4-BE49-F238E27FC236}">
                    <a16:creationId xmlns:a16="http://schemas.microsoft.com/office/drawing/2014/main" id="{F95CE893-64F4-0C47-9C5B-C480A53DD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1">
                <a:extLst>
                  <a:ext uri="{FF2B5EF4-FFF2-40B4-BE49-F238E27FC236}">
                    <a16:creationId xmlns:a16="http://schemas.microsoft.com/office/drawing/2014/main" id="{42729273-57D9-714E-8164-AD9812C71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2">
                <a:extLst>
                  <a:ext uri="{FF2B5EF4-FFF2-40B4-BE49-F238E27FC236}">
                    <a16:creationId xmlns:a16="http://schemas.microsoft.com/office/drawing/2014/main" id="{0AA4165E-AA25-E244-A811-C81452B23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3">
                <a:extLst>
                  <a:ext uri="{FF2B5EF4-FFF2-40B4-BE49-F238E27FC236}">
                    <a16:creationId xmlns:a16="http://schemas.microsoft.com/office/drawing/2014/main" id="{B2E7B7F1-5128-CC4C-A39C-570D6DEB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4">
                <a:extLst>
                  <a:ext uri="{FF2B5EF4-FFF2-40B4-BE49-F238E27FC236}">
                    <a16:creationId xmlns:a16="http://schemas.microsoft.com/office/drawing/2014/main" id="{5F5AAFA0-384B-0E49-8F70-09840DB6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5">
                <a:extLst>
                  <a:ext uri="{FF2B5EF4-FFF2-40B4-BE49-F238E27FC236}">
                    <a16:creationId xmlns:a16="http://schemas.microsoft.com/office/drawing/2014/main" id="{27277D38-48F8-9D44-B4F9-DAA1E89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6">
                <a:extLst>
                  <a:ext uri="{FF2B5EF4-FFF2-40B4-BE49-F238E27FC236}">
                    <a16:creationId xmlns:a16="http://schemas.microsoft.com/office/drawing/2014/main" id="{CE1F6702-A8BC-454E-BDC6-984856C8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5">
                <a:extLst>
                  <a:ext uri="{FF2B5EF4-FFF2-40B4-BE49-F238E27FC236}">
                    <a16:creationId xmlns:a16="http://schemas.microsoft.com/office/drawing/2014/main" id="{CEE8FBB5-9B06-F342-B0FD-CAC77EA6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261" name="Freeform 31">
              <a:extLst>
                <a:ext uri="{FF2B5EF4-FFF2-40B4-BE49-F238E27FC236}">
                  <a16:creationId xmlns:a16="http://schemas.microsoft.com/office/drawing/2014/main" id="{B2276C39-BEEC-6041-8491-7DD0C6011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13EB2A-D729-944A-9A0A-43639C7C92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474" y="927306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7108765" y="1842925"/>
            <a:ext cx="3375145" cy="158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321285" y="3436004"/>
            <a:ext cx="4970514" cy="1067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</a:t>
            </a:r>
          </a:p>
        </p:txBody>
      </p: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77B522F2-FD62-5E4F-B526-ED97AA48817C}"/>
              </a:ext>
            </a:extLst>
          </p:cNvPr>
          <p:cNvGrpSpPr/>
          <p:nvPr/>
        </p:nvGrpSpPr>
        <p:grpSpPr>
          <a:xfrm>
            <a:off x="-1389153" y="-5444254"/>
            <a:ext cx="17041188" cy="6786207"/>
            <a:chOff x="-1389153" y="-5087209"/>
            <a:chExt cx="17041188" cy="6786207"/>
          </a:xfrm>
        </p:grpSpPr>
        <p:sp>
          <p:nvSpPr>
            <p:cNvPr id="430" name="Freeform 3">
              <a:extLst>
                <a:ext uri="{FF2B5EF4-FFF2-40B4-BE49-F238E27FC236}">
                  <a16:creationId xmlns:a16="http://schemas.microsoft.com/office/drawing/2014/main" id="{2E7DFAE0-0D74-BE4B-96A4-4320FA8DF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4">
              <a:extLst>
                <a:ext uri="{FF2B5EF4-FFF2-40B4-BE49-F238E27FC236}">
                  <a16:creationId xmlns:a16="http://schemas.microsoft.com/office/drawing/2014/main" id="{100D0901-EB1E-7547-B4EE-0940E19E69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5">
              <a:extLst>
                <a:ext uri="{FF2B5EF4-FFF2-40B4-BE49-F238E27FC236}">
                  <a16:creationId xmlns:a16="http://schemas.microsoft.com/office/drawing/2014/main" id="{BD2820D0-7ED4-544A-AF53-45B640C4B0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6">
              <a:extLst>
                <a:ext uri="{FF2B5EF4-FFF2-40B4-BE49-F238E27FC236}">
                  <a16:creationId xmlns:a16="http://schemas.microsoft.com/office/drawing/2014/main" id="{493C1140-518A-FF48-9E07-175566CCE3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7">
              <a:extLst>
                <a:ext uri="{FF2B5EF4-FFF2-40B4-BE49-F238E27FC236}">
                  <a16:creationId xmlns:a16="http://schemas.microsoft.com/office/drawing/2014/main" id="{2CE238E5-0198-F04E-9DCA-852B9B7C73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873D1C2B-7CAF-CB49-B621-5B94D777C2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9">
              <a:extLst>
                <a:ext uri="{FF2B5EF4-FFF2-40B4-BE49-F238E27FC236}">
                  <a16:creationId xmlns:a16="http://schemas.microsoft.com/office/drawing/2014/main" id="{45043E56-A14C-ED40-993B-C2CEFD404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10">
              <a:extLst>
                <a:ext uri="{FF2B5EF4-FFF2-40B4-BE49-F238E27FC236}">
                  <a16:creationId xmlns:a16="http://schemas.microsoft.com/office/drawing/2014/main" id="{A09255E3-B0CF-0344-8285-426E1027E7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11">
              <a:extLst>
                <a:ext uri="{FF2B5EF4-FFF2-40B4-BE49-F238E27FC236}">
                  <a16:creationId xmlns:a16="http://schemas.microsoft.com/office/drawing/2014/main" id="{56791E70-9865-6F44-B489-57F86FD8B2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12">
              <a:extLst>
                <a:ext uri="{FF2B5EF4-FFF2-40B4-BE49-F238E27FC236}">
                  <a16:creationId xmlns:a16="http://schemas.microsoft.com/office/drawing/2014/main" id="{67CB4F18-D1F4-994E-8308-3A4899FB3C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13">
              <a:extLst>
                <a:ext uri="{FF2B5EF4-FFF2-40B4-BE49-F238E27FC236}">
                  <a16:creationId xmlns:a16="http://schemas.microsoft.com/office/drawing/2014/main" id="{96A0B60B-6BF7-4746-8C75-F6BF3A2A20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14">
              <a:extLst>
                <a:ext uri="{FF2B5EF4-FFF2-40B4-BE49-F238E27FC236}">
                  <a16:creationId xmlns:a16="http://schemas.microsoft.com/office/drawing/2014/main" id="{95E2FC92-7A04-8D47-B4ED-57B5B5157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2" name="Freeform 15">
              <a:extLst>
                <a:ext uri="{FF2B5EF4-FFF2-40B4-BE49-F238E27FC236}">
                  <a16:creationId xmlns:a16="http://schemas.microsoft.com/office/drawing/2014/main" id="{CD0D1085-376C-E743-A513-921E7888D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16">
              <a:extLst>
                <a:ext uri="{FF2B5EF4-FFF2-40B4-BE49-F238E27FC236}">
                  <a16:creationId xmlns:a16="http://schemas.microsoft.com/office/drawing/2014/main" id="{75C9B747-7401-9040-96EB-77D1DFF4B7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17">
              <a:extLst>
                <a:ext uri="{FF2B5EF4-FFF2-40B4-BE49-F238E27FC236}">
                  <a16:creationId xmlns:a16="http://schemas.microsoft.com/office/drawing/2014/main" id="{6B70CC5C-2342-F144-916A-D66641EDA6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18">
              <a:extLst>
                <a:ext uri="{FF2B5EF4-FFF2-40B4-BE49-F238E27FC236}">
                  <a16:creationId xmlns:a16="http://schemas.microsoft.com/office/drawing/2014/main" id="{7B112807-BEF2-F34A-A768-BB4993508B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19">
              <a:extLst>
                <a:ext uri="{FF2B5EF4-FFF2-40B4-BE49-F238E27FC236}">
                  <a16:creationId xmlns:a16="http://schemas.microsoft.com/office/drawing/2014/main" id="{F85905BD-753A-394A-8399-4B0E70DEFD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20">
              <a:extLst>
                <a:ext uri="{FF2B5EF4-FFF2-40B4-BE49-F238E27FC236}">
                  <a16:creationId xmlns:a16="http://schemas.microsoft.com/office/drawing/2014/main" id="{FC11162B-EF24-AB42-9CDB-2E01DF3631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21">
              <a:extLst>
                <a:ext uri="{FF2B5EF4-FFF2-40B4-BE49-F238E27FC236}">
                  <a16:creationId xmlns:a16="http://schemas.microsoft.com/office/drawing/2014/main" id="{803C7309-C05A-9340-A480-B8108F75A2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22">
              <a:extLst>
                <a:ext uri="{FF2B5EF4-FFF2-40B4-BE49-F238E27FC236}">
                  <a16:creationId xmlns:a16="http://schemas.microsoft.com/office/drawing/2014/main" id="{77352E6B-1C51-664C-9A83-AAFFA45F47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23">
              <a:extLst>
                <a:ext uri="{FF2B5EF4-FFF2-40B4-BE49-F238E27FC236}">
                  <a16:creationId xmlns:a16="http://schemas.microsoft.com/office/drawing/2014/main" id="{78523E43-68FF-5642-85EC-EC98C3950D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25">
              <a:extLst>
                <a:ext uri="{FF2B5EF4-FFF2-40B4-BE49-F238E27FC236}">
                  <a16:creationId xmlns:a16="http://schemas.microsoft.com/office/drawing/2014/main" id="{17A2A9E6-A2E1-384A-B6BD-AFA88F342B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26">
              <a:extLst>
                <a:ext uri="{FF2B5EF4-FFF2-40B4-BE49-F238E27FC236}">
                  <a16:creationId xmlns:a16="http://schemas.microsoft.com/office/drawing/2014/main" id="{4A479141-F8DE-8740-A59A-B262D20A49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27">
              <a:extLst>
                <a:ext uri="{FF2B5EF4-FFF2-40B4-BE49-F238E27FC236}">
                  <a16:creationId xmlns:a16="http://schemas.microsoft.com/office/drawing/2014/main" id="{86F2F9FC-FFC9-E840-9DFE-F06E2F60F0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28">
              <a:extLst>
                <a:ext uri="{FF2B5EF4-FFF2-40B4-BE49-F238E27FC236}">
                  <a16:creationId xmlns:a16="http://schemas.microsoft.com/office/drawing/2014/main" id="{45EF99A4-A72C-B14C-A4ED-050832E530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29">
              <a:extLst>
                <a:ext uri="{FF2B5EF4-FFF2-40B4-BE49-F238E27FC236}">
                  <a16:creationId xmlns:a16="http://schemas.microsoft.com/office/drawing/2014/main" id="{836962AC-66B8-324C-A9C2-B198A5CA36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4">
              <a:extLst>
                <a:ext uri="{FF2B5EF4-FFF2-40B4-BE49-F238E27FC236}">
                  <a16:creationId xmlns:a16="http://schemas.microsoft.com/office/drawing/2014/main" id="{A40D187D-8031-214A-B673-F65AA8036C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6">
              <a:extLst>
                <a:ext uri="{FF2B5EF4-FFF2-40B4-BE49-F238E27FC236}">
                  <a16:creationId xmlns:a16="http://schemas.microsoft.com/office/drawing/2014/main" id="{2A0177DE-A80D-FC49-AAC5-FB6206B51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489DF174-7B20-1942-B871-F773B069F00E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5616866A-9E59-8645-B16B-33176851F3CF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61" name="Freeform 30">
                <a:extLst>
                  <a:ext uri="{FF2B5EF4-FFF2-40B4-BE49-F238E27FC236}">
                    <a16:creationId xmlns:a16="http://schemas.microsoft.com/office/drawing/2014/main" id="{055313EA-9989-E249-893D-0751C7327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2" name="Freeform 31">
                <a:extLst>
                  <a:ext uri="{FF2B5EF4-FFF2-40B4-BE49-F238E27FC236}">
                    <a16:creationId xmlns:a16="http://schemas.microsoft.com/office/drawing/2014/main" id="{8238EF16-172B-964E-94D2-34F03AC14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3" name="Freeform 32">
                <a:extLst>
                  <a:ext uri="{FF2B5EF4-FFF2-40B4-BE49-F238E27FC236}">
                    <a16:creationId xmlns:a16="http://schemas.microsoft.com/office/drawing/2014/main" id="{5F95F147-A545-9F48-8235-897FB016C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4" name="Freeform 33">
                <a:extLst>
                  <a:ext uri="{FF2B5EF4-FFF2-40B4-BE49-F238E27FC236}">
                    <a16:creationId xmlns:a16="http://schemas.microsoft.com/office/drawing/2014/main" id="{C133E3D1-CAF1-3C4F-9B84-1A156048B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5" name="Freeform 34">
                <a:extLst>
                  <a:ext uri="{FF2B5EF4-FFF2-40B4-BE49-F238E27FC236}">
                    <a16:creationId xmlns:a16="http://schemas.microsoft.com/office/drawing/2014/main" id="{D7B50310-7352-D647-87C0-79D6D596F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6" name="Freeform 35">
                <a:extLst>
                  <a:ext uri="{FF2B5EF4-FFF2-40B4-BE49-F238E27FC236}">
                    <a16:creationId xmlns:a16="http://schemas.microsoft.com/office/drawing/2014/main" id="{FA366F10-55A5-F74D-BD70-D66E31A2B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7" name="Freeform 36">
                <a:extLst>
                  <a:ext uri="{FF2B5EF4-FFF2-40B4-BE49-F238E27FC236}">
                    <a16:creationId xmlns:a16="http://schemas.microsoft.com/office/drawing/2014/main" id="{34FEF9C0-92D1-5341-AFFD-A529D40DF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8" name="Freeform 37">
                <a:extLst>
                  <a:ext uri="{FF2B5EF4-FFF2-40B4-BE49-F238E27FC236}">
                    <a16:creationId xmlns:a16="http://schemas.microsoft.com/office/drawing/2014/main" id="{7089E8FF-D361-714E-AE48-63EAE899D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69" name="Freeform 38">
                <a:extLst>
                  <a:ext uri="{FF2B5EF4-FFF2-40B4-BE49-F238E27FC236}">
                    <a16:creationId xmlns:a16="http://schemas.microsoft.com/office/drawing/2014/main" id="{0467F0D7-3914-8844-ACC7-C75D471E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0" name="Freeform 39">
                <a:extLst>
                  <a:ext uri="{FF2B5EF4-FFF2-40B4-BE49-F238E27FC236}">
                    <a16:creationId xmlns:a16="http://schemas.microsoft.com/office/drawing/2014/main" id="{951BC1D0-28E0-FF4A-B59B-EDA2BA335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1" name="Freeform 40">
                <a:extLst>
                  <a:ext uri="{FF2B5EF4-FFF2-40B4-BE49-F238E27FC236}">
                    <a16:creationId xmlns:a16="http://schemas.microsoft.com/office/drawing/2014/main" id="{15E5CD5A-19A3-EB42-A522-9F61ED947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2" name="Freeform 41">
                <a:extLst>
                  <a:ext uri="{FF2B5EF4-FFF2-40B4-BE49-F238E27FC236}">
                    <a16:creationId xmlns:a16="http://schemas.microsoft.com/office/drawing/2014/main" id="{93ECF711-1C10-6441-80FE-7BD4EAD7A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3" name="Freeform 42">
                <a:extLst>
                  <a:ext uri="{FF2B5EF4-FFF2-40B4-BE49-F238E27FC236}">
                    <a16:creationId xmlns:a16="http://schemas.microsoft.com/office/drawing/2014/main" id="{E3CDA0C2-6F8A-424A-B0FC-5FA09FC6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4" name="Freeform 43">
                <a:extLst>
                  <a:ext uri="{FF2B5EF4-FFF2-40B4-BE49-F238E27FC236}">
                    <a16:creationId xmlns:a16="http://schemas.microsoft.com/office/drawing/2014/main" id="{F531303C-DFDD-2941-9374-29ED3A1FD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5" name="Freeform 44">
                <a:extLst>
                  <a:ext uri="{FF2B5EF4-FFF2-40B4-BE49-F238E27FC236}">
                    <a16:creationId xmlns:a16="http://schemas.microsoft.com/office/drawing/2014/main" id="{219F409C-B8A0-684A-8F5B-202382007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45">
                <a:extLst>
                  <a:ext uri="{FF2B5EF4-FFF2-40B4-BE49-F238E27FC236}">
                    <a16:creationId xmlns:a16="http://schemas.microsoft.com/office/drawing/2014/main" id="{AECDA995-B4DD-D54D-96E3-906568884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46">
                <a:extLst>
                  <a:ext uri="{FF2B5EF4-FFF2-40B4-BE49-F238E27FC236}">
                    <a16:creationId xmlns:a16="http://schemas.microsoft.com/office/drawing/2014/main" id="{826ED559-26E5-7C44-ABBF-4519006C0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47">
                <a:extLst>
                  <a:ext uri="{FF2B5EF4-FFF2-40B4-BE49-F238E27FC236}">
                    <a16:creationId xmlns:a16="http://schemas.microsoft.com/office/drawing/2014/main" id="{E41D45E4-1AFB-5841-A70F-D74B01836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48">
                <a:extLst>
                  <a:ext uri="{FF2B5EF4-FFF2-40B4-BE49-F238E27FC236}">
                    <a16:creationId xmlns:a16="http://schemas.microsoft.com/office/drawing/2014/main" id="{1EEEAEE6-B08A-994A-B611-ADDDB5319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49">
                <a:extLst>
                  <a:ext uri="{FF2B5EF4-FFF2-40B4-BE49-F238E27FC236}">
                    <a16:creationId xmlns:a16="http://schemas.microsoft.com/office/drawing/2014/main" id="{AC825B49-34D5-C04C-A894-9B8A094F7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50">
                <a:extLst>
                  <a:ext uri="{FF2B5EF4-FFF2-40B4-BE49-F238E27FC236}">
                    <a16:creationId xmlns:a16="http://schemas.microsoft.com/office/drawing/2014/main" id="{C006E8FF-CB2F-714B-BADD-858251AA8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51">
                <a:extLst>
                  <a:ext uri="{FF2B5EF4-FFF2-40B4-BE49-F238E27FC236}">
                    <a16:creationId xmlns:a16="http://schemas.microsoft.com/office/drawing/2014/main" id="{CD6E9AF6-09B2-2240-85AC-DFB6FB41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3" name="Freeform 52">
                <a:extLst>
                  <a:ext uri="{FF2B5EF4-FFF2-40B4-BE49-F238E27FC236}">
                    <a16:creationId xmlns:a16="http://schemas.microsoft.com/office/drawing/2014/main" id="{3D0DC344-3135-D24B-9695-005E27D93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4" name="Freeform 53">
                <a:extLst>
                  <a:ext uri="{FF2B5EF4-FFF2-40B4-BE49-F238E27FC236}">
                    <a16:creationId xmlns:a16="http://schemas.microsoft.com/office/drawing/2014/main" id="{36B290BF-7FFE-9A4B-95D3-C0DB07813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5" name="Freeform 54">
                <a:extLst>
                  <a:ext uri="{FF2B5EF4-FFF2-40B4-BE49-F238E27FC236}">
                    <a16:creationId xmlns:a16="http://schemas.microsoft.com/office/drawing/2014/main" id="{55B2D798-B4D5-D546-8324-742EEF6A7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6" name="Freeform 55">
                <a:extLst>
                  <a:ext uri="{FF2B5EF4-FFF2-40B4-BE49-F238E27FC236}">
                    <a16:creationId xmlns:a16="http://schemas.microsoft.com/office/drawing/2014/main" id="{E45767BD-9E15-A24A-86DD-DEA550F53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7" name="Freeform 56">
                <a:extLst>
                  <a:ext uri="{FF2B5EF4-FFF2-40B4-BE49-F238E27FC236}">
                    <a16:creationId xmlns:a16="http://schemas.microsoft.com/office/drawing/2014/main" id="{E50986EC-8DA0-E240-9BF4-3D13D85BF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8" name="Freeform 45">
                <a:extLst>
                  <a:ext uri="{FF2B5EF4-FFF2-40B4-BE49-F238E27FC236}">
                    <a16:creationId xmlns:a16="http://schemas.microsoft.com/office/drawing/2014/main" id="{65AFF47F-7479-3748-8B2D-79A91D063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60" name="Freeform 31">
              <a:extLst>
                <a:ext uri="{FF2B5EF4-FFF2-40B4-BE49-F238E27FC236}">
                  <a16:creationId xmlns:a16="http://schemas.microsoft.com/office/drawing/2014/main" id="{6D7AA750-A58B-424C-A5CB-9B1A49FB81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5F4DD4-AF3D-2241-B58B-6C023EEF1F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443751" y="2098269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648219" y="1771897"/>
            <a:ext cx="3526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chemeClr val="tx2"/>
                </a:solidFill>
                <a:latin typeface="Oxygen" panose="02000503000000090004" pitchFamily="2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37470" y="3486754"/>
            <a:ext cx="4534461" cy="9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D995E64-1478-094B-9EE1-8958FA815B7A}"/>
              </a:ext>
            </a:extLst>
          </p:cNvPr>
          <p:cNvGrpSpPr/>
          <p:nvPr/>
        </p:nvGrpSpPr>
        <p:grpSpPr>
          <a:xfrm>
            <a:off x="-1389153" y="-5444254"/>
            <a:ext cx="17041188" cy="6786207"/>
            <a:chOff x="-1389153" y="-5087209"/>
            <a:chExt cx="17041188" cy="6786207"/>
          </a:xfrm>
        </p:grpSpPr>
        <p:sp>
          <p:nvSpPr>
            <p:cNvPr id="453" name="Freeform 3">
              <a:extLst>
                <a:ext uri="{FF2B5EF4-FFF2-40B4-BE49-F238E27FC236}">
                  <a16:creationId xmlns:a16="http://schemas.microsoft.com/office/drawing/2014/main" id="{623027D0-8BC3-B14B-849F-278FE35A88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4">
              <a:extLst>
                <a:ext uri="{FF2B5EF4-FFF2-40B4-BE49-F238E27FC236}">
                  <a16:creationId xmlns:a16="http://schemas.microsoft.com/office/drawing/2014/main" id="{03E6D356-4AE4-A940-A80C-F0ECE0222A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5">
              <a:extLst>
                <a:ext uri="{FF2B5EF4-FFF2-40B4-BE49-F238E27FC236}">
                  <a16:creationId xmlns:a16="http://schemas.microsoft.com/office/drawing/2014/main" id="{62D1DE2B-606E-3741-A37D-B238B76922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6">
              <a:extLst>
                <a:ext uri="{FF2B5EF4-FFF2-40B4-BE49-F238E27FC236}">
                  <a16:creationId xmlns:a16="http://schemas.microsoft.com/office/drawing/2014/main" id="{DB21B693-6D55-064B-9144-46CAF7866B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7">
              <a:extLst>
                <a:ext uri="{FF2B5EF4-FFF2-40B4-BE49-F238E27FC236}">
                  <a16:creationId xmlns:a16="http://schemas.microsoft.com/office/drawing/2014/main" id="{F8317DD0-15CE-334C-B396-CDC652B1B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8">
              <a:extLst>
                <a:ext uri="{FF2B5EF4-FFF2-40B4-BE49-F238E27FC236}">
                  <a16:creationId xmlns:a16="http://schemas.microsoft.com/office/drawing/2014/main" id="{9E3F4F65-06F6-514F-A8BB-FDFB1235A9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9">
              <a:extLst>
                <a:ext uri="{FF2B5EF4-FFF2-40B4-BE49-F238E27FC236}">
                  <a16:creationId xmlns:a16="http://schemas.microsoft.com/office/drawing/2014/main" id="{679CBA2E-A953-654B-8751-6528C29911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10">
              <a:extLst>
                <a:ext uri="{FF2B5EF4-FFF2-40B4-BE49-F238E27FC236}">
                  <a16:creationId xmlns:a16="http://schemas.microsoft.com/office/drawing/2014/main" id="{D64D6E59-B59F-B344-858D-A493A719C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11">
              <a:extLst>
                <a:ext uri="{FF2B5EF4-FFF2-40B4-BE49-F238E27FC236}">
                  <a16:creationId xmlns:a16="http://schemas.microsoft.com/office/drawing/2014/main" id="{76AA984D-04E3-3949-8748-71FF758EE8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12">
              <a:extLst>
                <a:ext uri="{FF2B5EF4-FFF2-40B4-BE49-F238E27FC236}">
                  <a16:creationId xmlns:a16="http://schemas.microsoft.com/office/drawing/2014/main" id="{4C22EBCA-E6B9-9F42-B0BB-E4F3E688DD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13">
              <a:extLst>
                <a:ext uri="{FF2B5EF4-FFF2-40B4-BE49-F238E27FC236}">
                  <a16:creationId xmlns:a16="http://schemas.microsoft.com/office/drawing/2014/main" id="{562C4470-C211-2F46-9CA4-76A5FF728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4" name="Freeform 14">
              <a:extLst>
                <a:ext uri="{FF2B5EF4-FFF2-40B4-BE49-F238E27FC236}">
                  <a16:creationId xmlns:a16="http://schemas.microsoft.com/office/drawing/2014/main" id="{5FC5E629-E6AF-9548-BAA5-42C6F8702C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5" name="Freeform 15">
              <a:extLst>
                <a:ext uri="{FF2B5EF4-FFF2-40B4-BE49-F238E27FC236}">
                  <a16:creationId xmlns:a16="http://schemas.microsoft.com/office/drawing/2014/main" id="{E86A2F20-E9A0-B74B-B3DA-0273E4B65F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6" name="Freeform 16">
              <a:extLst>
                <a:ext uri="{FF2B5EF4-FFF2-40B4-BE49-F238E27FC236}">
                  <a16:creationId xmlns:a16="http://schemas.microsoft.com/office/drawing/2014/main" id="{74E94520-4241-374E-99B9-614DD28AA7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7" name="Freeform 17">
              <a:extLst>
                <a:ext uri="{FF2B5EF4-FFF2-40B4-BE49-F238E27FC236}">
                  <a16:creationId xmlns:a16="http://schemas.microsoft.com/office/drawing/2014/main" id="{9C9D4DEB-6C07-FE4C-BC13-A61237DF51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8" name="Freeform 18">
              <a:extLst>
                <a:ext uri="{FF2B5EF4-FFF2-40B4-BE49-F238E27FC236}">
                  <a16:creationId xmlns:a16="http://schemas.microsoft.com/office/drawing/2014/main" id="{EB4B4393-09A7-264F-B11A-62B196436D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9" name="Freeform 19">
              <a:extLst>
                <a:ext uri="{FF2B5EF4-FFF2-40B4-BE49-F238E27FC236}">
                  <a16:creationId xmlns:a16="http://schemas.microsoft.com/office/drawing/2014/main" id="{3D82C27D-F463-EF4C-B5B9-23787BBBA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0" name="Freeform 20">
              <a:extLst>
                <a:ext uri="{FF2B5EF4-FFF2-40B4-BE49-F238E27FC236}">
                  <a16:creationId xmlns:a16="http://schemas.microsoft.com/office/drawing/2014/main" id="{B4FAEEF6-5B2C-374E-A571-76356C2326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1" name="Freeform 21">
              <a:extLst>
                <a:ext uri="{FF2B5EF4-FFF2-40B4-BE49-F238E27FC236}">
                  <a16:creationId xmlns:a16="http://schemas.microsoft.com/office/drawing/2014/main" id="{08BCCB81-7BFC-3E4B-B3F4-060ADCCB79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2" name="Freeform 22">
              <a:extLst>
                <a:ext uri="{FF2B5EF4-FFF2-40B4-BE49-F238E27FC236}">
                  <a16:creationId xmlns:a16="http://schemas.microsoft.com/office/drawing/2014/main" id="{01F5E9BD-F1F5-3E49-BE33-D5D92E0128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3" name="Freeform 23">
              <a:extLst>
                <a:ext uri="{FF2B5EF4-FFF2-40B4-BE49-F238E27FC236}">
                  <a16:creationId xmlns:a16="http://schemas.microsoft.com/office/drawing/2014/main" id="{0D45FB3F-2385-084C-828F-112B75187E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4" name="Freeform 25">
              <a:extLst>
                <a:ext uri="{FF2B5EF4-FFF2-40B4-BE49-F238E27FC236}">
                  <a16:creationId xmlns:a16="http://schemas.microsoft.com/office/drawing/2014/main" id="{52E92B75-3318-6549-9C39-A1DE5409A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5" name="Freeform 26">
              <a:extLst>
                <a:ext uri="{FF2B5EF4-FFF2-40B4-BE49-F238E27FC236}">
                  <a16:creationId xmlns:a16="http://schemas.microsoft.com/office/drawing/2014/main" id="{FE3303AB-77FB-DF4D-942C-ECE291D637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6" name="Freeform 27">
              <a:extLst>
                <a:ext uri="{FF2B5EF4-FFF2-40B4-BE49-F238E27FC236}">
                  <a16:creationId xmlns:a16="http://schemas.microsoft.com/office/drawing/2014/main" id="{06250511-7845-0A42-B02B-48EA44D94F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7" name="Freeform 28">
              <a:extLst>
                <a:ext uri="{FF2B5EF4-FFF2-40B4-BE49-F238E27FC236}">
                  <a16:creationId xmlns:a16="http://schemas.microsoft.com/office/drawing/2014/main" id="{254556A2-2F22-3540-B09D-902DFBD0B5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8" name="Freeform 29">
              <a:extLst>
                <a:ext uri="{FF2B5EF4-FFF2-40B4-BE49-F238E27FC236}">
                  <a16:creationId xmlns:a16="http://schemas.microsoft.com/office/drawing/2014/main" id="{16B9411C-5554-EF43-A50B-20EC8ACABB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9" name="Freeform 4">
              <a:extLst>
                <a:ext uri="{FF2B5EF4-FFF2-40B4-BE49-F238E27FC236}">
                  <a16:creationId xmlns:a16="http://schemas.microsoft.com/office/drawing/2014/main" id="{9C99EDD0-8FAE-4249-8D91-22F9572E35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0" name="Freeform 6">
              <a:extLst>
                <a:ext uri="{FF2B5EF4-FFF2-40B4-BE49-F238E27FC236}">
                  <a16:creationId xmlns:a16="http://schemas.microsoft.com/office/drawing/2014/main" id="{BAC8B875-D025-8141-AD3E-F940FB075B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D24B6651-0C62-C645-B2AE-AC2682F8DA72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85D17062-3A11-BE45-AEB1-3C02F776875A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84" name="Freeform 30">
                <a:extLst>
                  <a:ext uri="{FF2B5EF4-FFF2-40B4-BE49-F238E27FC236}">
                    <a16:creationId xmlns:a16="http://schemas.microsoft.com/office/drawing/2014/main" id="{E616888B-D3EE-D946-996F-F6E19D97B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5" name="Freeform 31">
                <a:extLst>
                  <a:ext uri="{FF2B5EF4-FFF2-40B4-BE49-F238E27FC236}">
                    <a16:creationId xmlns:a16="http://schemas.microsoft.com/office/drawing/2014/main" id="{2A4D56DF-06D6-8B4D-82E8-18EE68D59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6" name="Freeform 32">
                <a:extLst>
                  <a:ext uri="{FF2B5EF4-FFF2-40B4-BE49-F238E27FC236}">
                    <a16:creationId xmlns:a16="http://schemas.microsoft.com/office/drawing/2014/main" id="{4409238A-F668-174C-93EE-B29EDC3A5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7" name="Freeform 33">
                <a:extLst>
                  <a:ext uri="{FF2B5EF4-FFF2-40B4-BE49-F238E27FC236}">
                    <a16:creationId xmlns:a16="http://schemas.microsoft.com/office/drawing/2014/main" id="{ABCF8284-EB4C-974B-9234-3AA56993C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8" name="Freeform 34">
                <a:extLst>
                  <a:ext uri="{FF2B5EF4-FFF2-40B4-BE49-F238E27FC236}">
                    <a16:creationId xmlns:a16="http://schemas.microsoft.com/office/drawing/2014/main" id="{30F923B3-2F09-BC46-9050-0851F0A4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9" name="Freeform 35">
                <a:extLst>
                  <a:ext uri="{FF2B5EF4-FFF2-40B4-BE49-F238E27FC236}">
                    <a16:creationId xmlns:a16="http://schemas.microsoft.com/office/drawing/2014/main" id="{A45E5AC5-35DC-DC43-97BF-C7380D1F8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0" name="Freeform 36">
                <a:extLst>
                  <a:ext uri="{FF2B5EF4-FFF2-40B4-BE49-F238E27FC236}">
                    <a16:creationId xmlns:a16="http://schemas.microsoft.com/office/drawing/2014/main" id="{9F8CFA33-A3C4-C44F-AF2C-2CA8FA525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37">
                <a:extLst>
                  <a:ext uri="{FF2B5EF4-FFF2-40B4-BE49-F238E27FC236}">
                    <a16:creationId xmlns:a16="http://schemas.microsoft.com/office/drawing/2014/main" id="{A3CD6B45-D367-6D4E-95B6-C177253A5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2" name="Freeform 38">
                <a:extLst>
                  <a:ext uri="{FF2B5EF4-FFF2-40B4-BE49-F238E27FC236}">
                    <a16:creationId xmlns:a16="http://schemas.microsoft.com/office/drawing/2014/main" id="{07BB2645-3387-1243-AAEE-B638182F6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39">
                <a:extLst>
                  <a:ext uri="{FF2B5EF4-FFF2-40B4-BE49-F238E27FC236}">
                    <a16:creationId xmlns:a16="http://schemas.microsoft.com/office/drawing/2014/main" id="{F834CE1A-E9E0-664F-8923-BC5548530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40">
                <a:extLst>
                  <a:ext uri="{FF2B5EF4-FFF2-40B4-BE49-F238E27FC236}">
                    <a16:creationId xmlns:a16="http://schemas.microsoft.com/office/drawing/2014/main" id="{58829EA9-456E-6846-BF51-5191B82B6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41">
                <a:extLst>
                  <a:ext uri="{FF2B5EF4-FFF2-40B4-BE49-F238E27FC236}">
                    <a16:creationId xmlns:a16="http://schemas.microsoft.com/office/drawing/2014/main" id="{6358D5B9-E70B-B345-9CAD-C4375DEE2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6" name="Freeform 42">
                <a:extLst>
                  <a:ext uri="{FF2B5EF4-FFF2-40B4-BE49-F238E27FC236}">
                    <a16:creationId xmlns:a16="http://schemas.microsoft.com/office/drawing/2014/main" id="{40960446-C269-CE4C-B8B2-DBBC70EF9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7" name="Freeform 43">
                <a:extLst>
                  <a:ext uri="{FF2B5EF4-FFF2-40B4-BE49-F238E27FC236}">
                    <a16:creationId xmlns:a16="http://schemas.microsoft.com/office/drawing/2014/main" id="{56041C64-157F-3B47-8397-5F5DF203B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8" name="Freeform 44">
                <a:extLst>
                  <a:ext uri="{FF2B5EF4-FFF2-40B4-BE49-F238E27FC236}">
                    <a16:creationId xmlns:a16="http://schemas.microsoft.com/office/drawing/2014/main" id="{86DB6470-E9D9-574E-9540-1789E44B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9" name="Freeform 45">
                <a:extLst>
                  <a:ext uri="{FF2B5EF4-FFF2-40B4-BE49-F238E27FC236}">
                    <a16:creationId xmlns:a16="http://schemas.microsoft.com/office/drawing/2014/main" id="{9A55D85A-298B-F042-95E1-F76B57ED0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0" name="Freeform 46">
                <a:extLst>
                  <a:ext uri="{FF2B5EF4-FFF2-40B4-BE49-F238E27FC236}">
                    <a16:creationId xmlns:a16="http://schemas.microsoft.com/office/drawing/2014/main" id="{D0BD1274-A8FC-594B-AD07-283F62F98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1" name="Freeform 47">
                <a:extLst>
                  <a:ext uri="{FF2B5EF4-FFF2-40B4-BE49-F238E27FC236}">
                    <a16:creationId xmlns:a16="http://schemas.microsoft.com/office/drawing/2014/main" id="{446A72B2-A9E4-4543-A4F8-C578EA5AA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2" name="Freeform 48">
                <a:extLst>
                  <a:ext uri="{FF2B5EF4-FFF2-40B4-BE49-F238E27FC236}">
                    <a16:creationId xmlns:a16="http://schemas.microsoft.com/office/drawing/2014/main" id="{C5ED01D8-E7B1-944F-8A2D-FB18D4D99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3" name="Freeform 49">
                <a:extLst>
                  <a:ext uri="{FF2B5EF4-FFF2-40B4-BE49-F238E27FC236}">
                    <a16:creationId xmlns:a16="http://schemas.microsoft.com/office/drawing/2014/main" id="{FBB34591-D9D4-DF44-9773-2078F9A48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4" name="Freeform 50">
                <a:extLst>
                  <a:ext uri="{FF2B5EF4-FFF2-40B4-BE49-F238E27FC236}">
                    <a16:creationId xmlns:a16="http://schemas.microsoft.com/office/drawing/2014/main" id="{E40B7B4D-7B6C-EA40-AE46-E32A45C2C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5" name="Freeform 51">
                <a:extLst>
                  <a:ext uri="{FF2B5EF4-FFF2-40B4-BE49-F238E27FC236}">
                    <a16:creationId xmlns:a16="http://schemas.microsoft.com/office/drawing/2014/main" id="{6B851437-754C-1A40-8E13-700B783D0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6" name="Freeform 52">
                <a:extLst>
                  <a:ext uri="{FF2B5EF4-FFF2-40B4-BE49-F238E27FC236}">
                    <a16:creationId xmlns:a16="http://schemas.microsoft.com/office/drawing/2014/main" id="{4016BD39-F91D-6340-A31B-BE8B57265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7" name="Freeform 53">
                <a:extLst>
                  <a:ext uri="{FF2B5EF4-FFF2-40B4-BE49-F238E27FC236}">
                    <a16:creationId xmlns:a16="http://schemas.microsoft.com/office/drawing/2014/main" id="{2E28C9D7-E391-2948-BA9B-361FD027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8" name="Freeform 54">
                <a:extLst>
                  <a:ext uri="{FF2B5EF4-FFF2-40B4-BE49-F238E27FC236}">
                    <a16:creationId xmlns:a16="http://schemas.microsoft.com/office/drawing/2014/main" id="{C298F07C-F2BD-7A4B-9D0A-96FAC180E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9" name="Freeform 55">
                <a:extLst>
                  <a:ext uri="{FF2B5EF4-FFF2-40B4-BE49-F238E27FC236}">
                    <a16:creationId xmlns:a16="http://schemas.microsoft.com/office/drawing/2014/main" id="{0D352689-E5E2-3A41-92FC-DC39B2A48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0" name="Freeform 56">
                <a:extLst>
                  <a:ext uri="{FF2B5EF4-FFF2-40B4-BE49-F238E27FC236}">
                    <a16:creationId xmlns:a16="http://schemas.microsoft.com/office/drawing/2014/main" id="{C1E3E21F-73F5-D842-8817-2A9949A7E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B3DC84DC-E66F-F149-972D-ECEA4C92C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83" name="Freeform 31">
              <a:extLst>
                <a:ext uri="{FF2B5EF4-FFF2-40B4-BE49-F238E27FC236}">
                  <a16:creationId xmlns:a16="http://schemas.microsoft.com/office/drawing/2014/main" id="{662564E8-6BB7-2740-91FC-E288D10FC3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B8B4F0F-AD7F-0B4A-B4D9-96739F10AC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528791" y="198664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065860" y="1775792"/>
            <a:ext cx="3460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chemeClr val="tx2"/>
                </a:solidFill>
                <a:latin typeface="Oxygen" panose="02000503000000090004" pitchFamily="2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94203" y="3481393"/>
            <a:ext cx="4599344" cy="9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020E9237-DB2B-094F-A333-1411EEA35376}"/>
              </a:ext>
            </a:extLst>
          </p:cNvPr>
          <p:cNvGrpSpPr/>
          <p:nvPr/>
        </p:nvGrpSpPr>
        <p:grpSpPr>
          <a:xfrm>
            <a:off x="-1389153" y="-5444254"/>
            <a:ext cx="17041188" cy="6786207"/>
            <a:chOff x="-1389153" y="-5087209"/>
            <a:chExt cx="17041188" cy="6786207"/>
          </a:xfrm>
        </p:grpSpPr>
        <p:sp>
          <p:nvSpPr>
            <p:cNvPr id="444" name="Freeform 3">
              <a:extLst>
                <a:ext uri="{FF2B5EF4-FFF2-40B4-BE49-F238E27FC236}">
                  <a16:creationId xmlns:a16="http://schemas.microsoft.com/office/drawing/2014/main" id="{157695F8-39AD-DE42-9915-FCBBD13690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4">
              <a:extLst>
                <a:ext uri="{FF2B5EF4-FFF2-40B4-BE49-F238E27FC236}">
                  <a16:creationId xmlns:a16="http://schemas.microsoft.com/office/drawing/2014/main" id="{26537A3A-777D-2442-BD5E-570E764E34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5">
              <a:extLst>
                <a:ext uri="{FF2B5EF4-FFF2-40B4-BE49-F238E27FC236}">
                  <a16:creationId xmlns:a16="http://schemas.microsoft.com/office/drawing/2014/main" id="{AB51AA68-64EC-6043-8A5D-E79D84B3AA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6">
              <a:extLst>
                <a:ext uri="{FF2B5EF4-FFF2-40B4-BE49-F238E27FC236}">
                  <a16:creationId xmlns:a16="http://schemas.microsoft.com/office/drawing/2014/main" id="{818186C6-0F6E-124B-BBC0-852579D733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7">
              <a:extLst>
                <a:ext uri="{FF2B5EF4-FFF2-40B4-BE49-F238E27FC236}">
                  <a16:creationId xmlns:a16="http://schemas.microsoft.com/office/drawing/2014/main" id="{30D5679A-C4DD-3A43-B2CB-3EA7FA3ED2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8">
              <a:extLst>
                <a:ext uri="{FF2B5EF4-FFF2-40B4-BE49-F238E27FC236}">
                  <a16:creationId xmlns:a16="http://schemas.microsoft.com/office/drawing/2014/main" id="{6A160908-311B-0647-949C-A9C57B9EAC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9">
              <a:extLst>
                <a:ext uri="{FF2B5EF4-FFF2-40B4-BE49-F238E27FC236}">
                  <a16:creationId xmlns:a16="http://schemas.microsoft.com/office/drawing/2014/main" id="{CB23C060-9652-D345-A5D7-0FD2C7B7CB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10">
              <a:extLst>
                <a:ext uri="{FF2B5EF4-FFF2-40B4-BE49-F238E27FC236}">
                  <a16:creationId xmlns:a16="http://schemas.microsoft.com/office/drawing/2014/main" id="{B1E236C3-5F0F-2346-B0A9-B4ED7E5A6B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11">
              <a:extLst>
                <a:ext uri="{FF2B5EF4-FFF2-40B4-BE49-F238E27FC236}">
                  <a16:creationId xmlns:a16="http://schemas.microsoft.com/office/drawing/2014/main" id="{0EBE36DC-A552-E848-8E2C-4C401AB9AE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12">
              <a:extLst>
                <a:ext uri="{FF2B5EF4-FFF2-40B4-BE49-F238E27FC236}">
                  <a16:creationId xmlns:a16="http://schemas.microsoft.com/office/drawing/2014/main" id="{DE065D18-24D6-7147-B6BE-990B495169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13">
              <a:extLst>
                <a:ext uri="{FF2B5EF4-FFF2-40B4-BE49-F238E27FC236}">
                  <a16:creationId xmlns:a16="http://schemas.microsoft.com/office/drawing/2014/main" id="{23DA4C8F-1136-BE4E-BE98-B928CC014C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14">
              <a:extLst>
                <a:ext uri="{FF2B5EF4-FFF2-40B4-BE49-F238E27FC236}">
                  <a16:creationId xmlns:a16="http://schemas.microsoft.com/office/drawing/2014/main" id="{EA062239-1932-0A45-86FA-AD55E43D74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15">
              <a:extLst>
                <a:ext uri="{FF2B5EF4-FFF2-40B4-BE49-F238E27FC236}">
                  <a16:creationId xmlns:a16="http://schemas.microsoft.com/office/drawing/2014/main" id="{87BBD7FB-59FA-1441-8196-B48D6D2B71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16">
              <a:extLst>
                <a:ext uri="{FF2B5EF4-FFF2-40B4-BE49-F238E27FC236}">
                  <a16:creationId xmlns:a16="http://schemas.microsoft.com/office/drawing/2014/main" id="{B5790E17-371D-6248-A67D-6B916CE8BE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17">
              <a:extLst>
                <a:ext uri="{FF2B5EF4-FFF2-40B4-BE49-F238E27FC236}">
                  <a16:creationId xmlns:a16="http://schemas.microsoft.com/office/drawing/2014/main" id="{5A7E88F1-1CAC-A949-90E8-EA53D91CE3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18">
              <a:extLst>
                <a:ext uri="{FF2B5EF4-FFF2-40B4-BE49-F238E27FC236}">
                  <a16:creationId xmlns:a16="http://schemas.microsoft.com/office/drawing/2014/main" id="{AB9B6EEF-8185-2442-BDD3-15BA00FA5E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19">
              <a:extLst>
                <a:ext uri="{FF2B5EF4-FFF2-40B4-BE49-F238E27FC236}">
                  <a16:creationId xmlns:a16="http://schemas.microsoft.com/office/drawing/2014/main" id="{66C5DE6F-1A63-F24F-9E4F-0C891FDA88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20">
              <a:extLst>
                <a:ext uri="{FF2B5EF4-FFF2-40B4-BE49-F238E27FC236}">
                  <a16:creationId xmlns:a16="http://schemas.microsoft.com/office/drawing/2014/main" id="{BA60F010-267B-BA4F-B114-18E301F166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21">
              <a:extLst>
                <a:ext uri="{FF2B5EF4-FFF2-40B4-BE49-F238E27FC236}">
                  <a16:creationId xmlns:a16="http://schemas.microsoft.com/office/drawing/2014/main" id="{F83B9E3A-2021-8046-AC84-1D006A18D0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22">
              <a:extLst>
                <a:ext uri="{FF2B5EF4-FFF2-40B4-BE49-F238E27FC236}">
                  <a16:creationId xmlns:a16="http://schemas.microsoft.com/office/drawing/2014/main" id="{B21C83E8-D5BA-C446-8BF1-235C66C395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4" name="Freeform 23">
              <a:extLst>
                <a:ext uri="{FF2B5EF4-FFF2-40B4-BE49-F238E27FC236}">
                  <a16:creationId xmlns:a16="http://schemas.microsoft.com/office/drawing/2014/main" id="{AE727D64-306B-5C46-8471-AF4AEB59F4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5" name="Freeform 25">
              <a:extLst>
                <a:ext uri="{FF2B5EF4-FFF2-40B4-BE49-F238E27FC236}">
                  <a16:creationId xmlns:a16="http://schemas.microsoft.com/office/drawing/2014/main" id="{2AA8F4C3-E9F3-8C4E-B9FD-968DBB8EE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6" name="Freeform 26">
              <a:extLst>
                <a:ext uri="{FF2B5EF4-FFF2-40B4-BE49-F238E27FC236}">
                  <a16:creationId xmlns:a16="http://schemas.microsoft.com/office/drawing/2014/main" id="{0971D52D-788E-EE40-9562-1DA748393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7" name="Freeform 27">
              <a:extLst>
                <a:ext uri="{FF2B5EF4-FFF2-40B4-BE49-F238E27FC236}">
                  <a16:creationId xmlns:a16="http://schemas.microsoft.com/office/drawing/2014/main" id="{5B522A19-281C-684B-BAB3-75533B8AA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8" name="Freeform 28">
              <a:extLst>
                <a:ext uri="{FF2B5EF4-FFF2-40B4-BE49-F238E27FC236}">
                  <a16:creationId xmlns:a16="http://schemas.microsoft.com/office/drawing/2014/main" id="{E5F2C37F-685F-C348-A8E6-A348A64ECE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9" name="Freeform 29">
              <a:extLst>
                <a:ext uri="{FF2B5EF4-FFF2-40B4-BE49-F238E27FC236}">
                  <a16:creationId xmlns:a16="http://schemas.microsoft.com/office/drawing/2014/main" id="{D7FF7382-DC06-E949-A747-8CC01EC391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0" name="Freeform 4">
              <a:extLst>
                <a:ext uri="{FF2B5EF4-FFF2-40B4-BE49-F238E27FC236}">
                  <a16:creationId xmlns:a16="http://schemas.microsoft.com/office/drawing/2014/main" id="{85D252D9-CEA5-C740-B640-847C71A7F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F8053CAB-0C2D-964D-9BBE-D664C4A620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4AB2CE29-BB78-CA42-A993-6D4B46E9FCF2}"/>
              </a:ext>
            </a:extLst>
          </p:cNvPr>
          <p:cNvGrpSpPr/>
          <p:nvPr/>
        </p:nvGrpSpPr>
        <p:grpSpPr>
          <a:xfrm>
            <a:off x="-2422178" y="5494651"/>
            <a:ext cx="14922466" cy="4506760"/>
            <a:chOff x="-2422178" y="5261733"/>
            <a:chExt cx="14922466" cy="4506760"/>
          </a:xfrm>
        </p:grpSpPr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0AB0D372-38CB-154D-981E-D91E7AB2656D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75" name="Freeform 30">
                <a:extLst>
                  <a:ext uri="{FF2B5EF4-FFF2-40B4-BE49-F238E27FC236}">
                    <a16:creationId xmlns:a16="http://schemas.microsoft.com/office/drawing/2014/main" id="{2787F763-35B4-034A-B058-1A7208269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6" name="Freeform 31">
                <a:extLst>
                  <a:ext uri="{FF2B5EF4-FFF2-40B4-BE49-F238E27FC236}">
                    <a16:creationId xmlns:a16="http://schemas.microsoft.com/office/drawing/2014/main" id="{51D4FAC0-E43D-0449-A204-1057286CE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7" name="Freeform 32">
                <a:extLst>
                  <a:ext uri="{FF2B5EF4-FFF2-40B4-BE49-F238E27FC236}">
                    <a16:creationId xmlns:a16="http://schemas.microsoft.com/office/drawing/2014/main" id="{356282D5-6FA9-3645-BEA8-A6BFA907A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8" name="Freeform 33">
                <a:extLst>
                  <a:ext uri="{FF2B5EF4-FFF2-40B4-BE49-F238E27FC236}">
                    <a16:creationId xmlns:a16="http://schemas.microsoft.com/office/drawing/2014/main" id="{F25B4FD8-2605-C643-A273-4AFDC4CF1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79" name="Freeform 34">
                <a:extLst>
                  <a:ext uri="{FF2B5EF4-FFF2-40B4-BE49-F238E27FC236}">
                    <a16:creationId xmlns:a16="http://schemas.microsoft.com/office/drawing/2014/main" id="{F575893E-F9B1-DE4D-AC0D-57F85911A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0" name="Freeform 35">
                <a:extLst>
                  <a:ext uri="{FF2B5EF4-FFF2-40B4-BE49-F238E27FC236}">
                    <a16:creationId xmlns:a16="http://schemas.microsoft.com/office/drawing/2014/main" id="{0D2FCECB-92FD-8E4B-82E3-6D1C210B1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1" name="Freeform 36">
                <a:extLst>
                  <a:ext uri="{FF2B5EF4-FFF2-40B4-BE49-F238E27FC236}">
                    <a16:creationId xmlns:a16="http://schemas.microsoft.com/office/drawing/2014/main" id="{3180A0B6-438F-F94D-9C26-DBFB0B881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2" name="Freeform 37">
                <a:extLst>
                  <a:ext uri="{FF2B5EF4-FFF2-40B4-BE49-F238E27FC236}">
                    <a16:creationId xmlns:a16="http://schemas.microsoft.com/office/drawing/2014/main" id="{B38B6C48-1308-BC45-A09C-E79E0AD28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3" name="Freeform 38">
                <a:extLst>
                  <a:ext uri="{FF2B5EF4-FFF2-40B4-BE49-F238E27FC236}">
                    <a16:creationId xmlns:a16="http://schemas.microsoft.com/office/drawing/2014/main" id="{2D568405-3782-6F41-A81B-1123555E7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4" name="Freeform 39">
                <a:extLst>
                  <a:ext uri="{FF2B5EF4-FFF2-40B4-BE49-F238E27FC236}">
                    <a16:creationId xmlns:a16="http://schemas.microsoft.com/office/drawing/2014/main" id="{95505986-DC28-3F46-B8F0-0FA07301F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5" name="Freeform 40">
                <a:extLst>
                  <a:ext uri="{FF2B5EF4-FFF2-40B4-BE49-F238E27FC236}">
                    <a16:creationId xmlns:a16="http://schemas.microsoft.com/office/drawing/2014/main" id="{D5B05800-5556-D74C-8A70-C2BAAC9C4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6" name="Freeform 41">
                <a:extLst>
                  <a:ext uri="{FF2B5EF4-FFF2-40B4-BE49-F238E27FC236}">
                    <a16:creationId xmlns:a16="http://schemas.microsoft.com/office/drawing/2014/main" id="{90F3D4A8-E887-A447-9167-94232E323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7" name="Freeform 42">
                <a:extLst>
                  <a:ext uri="{FF2B5EF4-FFF2-40B4-BE49-F238E27FC236}">
                    <a16:creationId xmlns:a16="http://schemas.microsoft.com/office/drawing/2014/main" id="{FD7E8748-A2A6-7249-BEB5-AC88F0505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8" name="Freeform 43">
                <a:extLst>
                  <a:ext uri="{FF2B5EF4-FFF2-40B4-BE49-F238E27FC236}">
                    <a16:creationId xmlns:a16="http://schemas.microsoft.com/office/drawing/2014/main" id="{C5B61323-E6C3-D647-A8D8-A9F38F655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89" name="Freeform 44">
                <a:extLst>
                  <a:ext uri="{FF2B5EF4-FFF2-40B4-BE49-F238E27FC236}">
                    <a16:creationId xmlns:a16="http://schemas.microsoft.com/office/drawing/2014/main" id="{F966A968-C4E9-804C-B4B5-9B87B4C62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0" name="Freeform 45">
                <a:extLst>
                  <a:ext uri="{FF2B5EF4-FFF2-40B4-BE49-F238E27FC236}">
                    <a16:creationId xmlns:a16="http://schemas.microsoft.com/office/drawing/2014/main" id="{C8185088-561E-6C4F-8832-FE62614B7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1" name="Freeform 46">
                <a:extLst>
                  <a:ext uri="{FF2B5EF4-FFF2-40B4-BE49-F238E27FC236}">
                    <a16:creationId xmlns:a16="http://schemas.microsoft.com/office/drawing/2014/main" id="{917E3C02-86E5-6047-ABE7-83ADD3F03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2" name="Freeform 47">
                <a:extLst>
                  <a:ext uri="{FF2B5EF4-FFF2-40B4-BE49-F238E27FC236}">
                    <a16:creationId xmlns:a16="http://schemas.microsoft.com/office/drawing/2014/main" id="{F8CB9E73-D08E-7542-9A54-56898A26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3" name="Freeform 48">
                <a:extLst>
                  <a:ext uri="{FF2B5EF4-FFF2-40B4-BE49-F238E27FC236}">
                    <a16:creationId xmlns:a16="http://schemas.microsoft.com/office/drawing/2014/main" id="{68E4C12A-7610-0445-9ED4-B4E5DED72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4" name="Freeform 49">
                <a:extLst>
                  <a:ext uri="{FF2B5EF4-FFF2-40B4-BE49-F238E27FC236}">
                    <a16:creationId xmlns:a16="http://schemas.microsoft.com/office/drawing/2014/main" id="{BE84FEDE-BFA3-3644-87C6-E2EA24CFB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5" name="Freeform 50">
                <a:extLst>
                  <a:ext uri="{FF2B5EF4-FFF2-40B4-BE49-F238E27FC236}">
                    <a16:creationId xmlns:a16="http://schemas.microsoft.com/office/drawing/2014/main" id="{2F6AB605-7989-AF43-9FF9-A0E7DBEE3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6" name="Freeform 51">
                <a:extLst>
                  <a:ext uri="{FF2B5EF4-FFF2-40B4-BE49-F238E27FC236}">
                    <a16:creationId xmlns:a16="http://schemas.microsoft.com/office/drawing/2014/main" id="{4F03AF28-A9F7-2442-BEB1-71F5A09C5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7" name="Freeform 52">
                <a:extLst>
                  <a:ext uri="{FF2B5EF4-FFF2-40B4-BE49-F238E27FC236}">
                    <a16:creationId xmlns:a16="http://schemas.microsoft.com/office/drawing/2014/main" id="{5AB04F21-1B74-B64A-A8C6-AB9542FE7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8" name="Freeform 53">
                <a:extLst>
                  <a:ext uri="{FF2B5EF4-FFF2-40B4-BE49-F238E27FC236}">
                    <a16:creationId xmlns:a16="http://schemas.microsoft.com/office/drawing/2014/main" id="{CC6CFD05-CDB2-F54A-89B0-4E494ADBF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99" name="Freeform 54">
                <a:extLst>
                  <a:ext uri="{FF2B5EF4-FFF2-40B4-BE49-F238E27FC236}">
                    <a16:creationId xmlns:a16="http://schemas.microsoft.com/office/drawing/2014/main" id="{BDDCC672-B951-AE46-948A-E8960BCAC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0" name="Freeform 55">
                <a:extLst>
                  <a:ext uri="{FF2B5EF4-FFF2-40B4-BE49-F238E27FC236}">
                    <a16:creationId xmlns:a16="http://schemas.microsoft.com/office/drawing/2014/main" id="{CC3D580B-056B-F648-AA14-F21B06CE7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1" name="Freeform 56">
                <a:extLst>
                  <a:ext uri="{FF2B5EF4-FFF2-40B4-BE49-F238E27FC236}">
                    <a16:creationId xmlns:a16="http://schemas.microsoft.com/office/drawing/2014/main" id="{C066A12E-74F2-AE41-ADE2-8A43D652E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02" name="Freeform 45">
                <a:extLst>
                  <a:ext uri="{FF2B5EF4-FFF2-40B4-BE49-F238E27FC236}">
                    <a16:creationId xmlns:a16="http://schemas.microsoft.com/office/drawing/2014/main" id="{4D83AAFD-0E9B-D646-940A-B783F52C2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BAB1C14A-4651-9F4A-99E2-522FC42EBB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332E6CE-F289-4744-9748-5D07E48DFC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93291" y="2168861"/>
            <a:ext cx="3679505" cy="2077829"/>
          </a:xfrm>
        </p:spPr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2817" y="4244667"/>
            <a:ext cx="6641405" cy="89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You can find me at: @username</a:t>
            </a:r>
          </a:p>
          <a:p>
            <a:pPr algn="ctr">
              <a:lnSpc>
                <a:spcPts val="3300"/>
              </a:lnSpc>
            </a:pPr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1390" y="3496943"/>
            <a:ext cx="3469219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pc="200" dirty="0">
                <a:latin typeface="Oxygen" panose="02000503000000090004" pitchFamily="2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8836" y="1907710"/>
            <a:ext cx="5386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C88BDE0E-BE79-4C48-A38F-44F9F8CC2071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489" name="Freeform 3">
              <a:extLst>
                <a:ext uri="{FF2B5EF4-FFF2-40B4-BE49-F238E27FC236}">
                  <a16:creationId xmlns:a16="http://schemas.microsoft.com/office/drawing/2014/main" id="{028B263D-71B2-F644-BF06-B640910CC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4">
              <a:extLst>
                <a:ext uri="{FF2B5EF4-FFF2-40B4-BE49-F238E27FC236}">
                  <a16:creationId xmlns:a16="http://schemas.microsoft.com/office/drawing/2014/main" id="{919C1CA9-9B64-5541-9860-F81CC9A1E2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5">
              <a:extLst>
                <a:ext uri="{FF2B5EF4-FFF2-40B4-BE49-F238E27FC236}">
                  <a16:creationId xmlns:a16="http://schemas.microsoft.com/office/drawing/2014/main" id="{72079432-F07D-824E-8399-20C3419B2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260234E9-8177-154F-A7A8-A65BEF97DC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F7064237-A4EA-124B-897C-698FB19B4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3E1BD7D9-E7B1-314A-9A9B-F8EC9FE9E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8321F3A3-9311-C344-AB15-733068FD2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C4AE14A3-8B10-4B46-87A2-6BA0954FD7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64DC08A3-0535-834F-A8FA-D2366970B7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25BB8F2B-D85F-6E4C-8FC4-0622BF610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23381F21-464D-384F-8A23-52455161F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365FC2DC-8412-254C-983B-838B587B86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99286E6D-301B-3E4B-84F4-391AE1D1B6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16">
              <a:extLst>
                <a:ext uri="{FF2B5EF4-FFF2-40B4-BE49-F238E27FC236}">
                  <a16:creationId xmlns:a16="http://schemas.microsoft.com/office/drawing/2014/main" id="{5DB77B92-6C63-0C41-8739-DC071B5BB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5423501D-9BF6-3149-8A87-F4879C801F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6BEA0EA1-83F3-774D-89B8-C069716172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C086ABBF-2CEA-AD40-8B44-A4174ED547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04C28D70-8456-804B-BC2F-1F7F05DCDD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21">
              <a:extLst>
                <a:ext uri="{FF2B5EF4-FFF2-40B4-BE49-F238E27FC236}">
                  <a16:creationId xmlns:a16="http://schemas.microsoft.com/office/drawing/2014/main" id="{9B7261C6-C0DE-AE46-9E69-613A2981D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E74FAE9A-32EA-B048-92CC-50D12DB7C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CC4E40F-79A6-0747-B2B4-B2A8B40F0C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DA4A1465-506C-CD40-9AC9-C8BBC8F6A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7517539C-4187-1E4B-9A77-C9855635D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18B3DBFB-8A74-F049-9219-12E7DCB5B7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55EA4642-0977-6648-8D1D-48F57C86E5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E56C92FD-F219-1240-B385-4D98F8933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101E6E48-0086-BD44-8E63-425F6F0F5E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4">
              <a:extLst>
                <a:ext uri="{FF2B5EF4-FFF2-40B4-BE49-F238E27FC236}">
                  <a16:creationId xmlns:a16="http://schemas.microsoft.com/office/drawing/2014/main" id="{8BC5FE9B-8D3F-5041-A9A5-0B0F3533A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995BF2FE-B97E-6640-92A2-0C09672D8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37CCDC6F-3086-014C-9AF6-128D0F41AE5B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9BDBE882-9684-4B46-9696-1F00688B2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6DF4CDDE-59D8-BF41-960C-2442FEAAA3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AD3E2DE7-0895-B042-B32E-4118502066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33">
              <a:extLst>
                <a:ext uri="{FF2B5EF4-FFF2-40B4-BE49-F238E27FC236}">
                  <a16:creationId xmlns:a16="http://schemas.microsoft.com/office/drawing/2014/main" id="{5120F95B-D93F-E44F-8322-A9AA41F1F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E8F342BC-F0B3-0D47-922B-4563F4BB1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35">
              <a:extLst>
                <a:ext uri="{FF2B5EF4-FFF2-40B4-BE49-F238E27FC236}">
                  <a16:creationId xmlns:a16="http://schemas.microsoft.com/office/drawing/2014/main" id="{32A3975F-1FA0-5348-9706-DA415A141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36">
              <a:extLst>
                <a:ext uri="{FF2B5EF4-FFF2-40B4-BE49-F238E27FC236}">
                  <a16:creationId xmlns:a16="http://schemas.microsoft.com/office/drawing/2014/main" id="{2EACE307-55A9-D543-A1BB-3C09244505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37">
              <a:extLst>
                <a:ext uri="{FF2B5EF4-FFF2-40B4-BE49-F238E27FC236}">
                  <a16:creationId xmlns:a16="http://schemas.microsoft.com/office/drawing/2014/main" id="{26F0AF72-49A4-9543-AD86-070097E5D9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38">
              <a:extLst>
                <a:ext uri="{FF2B5EF4-FFF2-40B4-BE49-F238E27FC236}">
                  <a16:creationId xmlns:a16="http://schemas.microsoft.com/office/drawing/2014/main" id="{356281A7-36A9-FB4C-BC51-D4A936325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39">
              <a:extLst>
                <a:ext uri="{FF2B5EF4-FFF2-40B4-BE49-F238E27FC236}">
                  <a16:creationId xmlns:a16="http://schemas.microsoft.com/office/drawing/2014/main" id="{95E0F202-A958-A145-B435-4FE30F41F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40">
              <a:extLst>
                <a:ext uri="{FF2B5EF4-FFF2-40B4-BE49-F238E27FC236}">
                  <a16:creationId xmlns:a16="http://schemas.microsoft.com/office/drawing/2014/main" id="{5696D22A-96E5-1744-8A4C-C302EDDC45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41">
              <a:extLst>
                <a:ext uri="{FF2B5EF4-FFF2-40B4-BE49-F238E27FC236}">
                  <a16:creationId xmlns:a16="http://schemas.microsoft.com/office/drawing/2014/main" id="{AB287FAD-7095-0F4C-B060-4D67C21C9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42">
              <a:extLst>
                <a:ext uri="{FF2B5EF4-FFF2-40B4-BE49-F238E27FC236}">
                  <a16:creationId xmlns:a16="http://schemas.microsoft.com/office/drawing/2014/main" id="{D40CEBFB-905E-2C41-93E5-2D86C47795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43">
              <a:extLst>
                <a:ext uri="{FF2B5EF4-FFF2-40B4-BE49-F238E27FC236}">
                  <a16:creationId xmlns:a16="http://schemas.microsoft.com/office/drawing/2014/main" id="{0CB88EE0-7AEC-1C41-91EA-29CACA6E4B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4">
              <a:extLst>
                <a:ext uri="{FF2B5EF4-FFF2-40B4-BE49-F238E27FC236}">
                  <a16:creationId xmlns:a16="http://schemas.microsoft.com/office/drawing/2014/main" id="{46B25A2B-E9EC-8E4C-AA87-99703DC108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45">
              <a:extLst>
                <a:ext uri="{FF2B5EF4-FFF2-40B4-BE49-F238E27FC236}">
                  <a16:creationId xmlns:a16="http://schemas.microsoft.com/office/drawing/2014/main" id="{E2F7909B-5954-F34B-9D09-753A038FDA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46">
              <a:extLst>
                <a:ext uri="{FF2B5EF4-FFF2-40B4-BE49-F238E27FC236}">
                  <a16:creationId xmlns:a16="http://schemas.microsoft.com/office/drawing/2014/main" id="{0BC7FB40-5439-4E4B-9B05-14781C5A0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47">
              <a:extLst>
                <a:ext uri="{FF2B5EF4-FFF2-40B4-BE49-F238E27FC236}">
                  <a16:creationId xmlns:a16="http://schemas.microsoft.com/office/drawing/2014/main" id="{A323216F-C88E-A645-8D8B-1566DA692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48">
              <a:extLst>
                <a:ext uri="{FF2B5EF4-FFF2-40B4-BE49-F238E27FC236}">
                  <a16:creationId xmlns:a16="http://schemas.microsoft.com/office/drawing/2014/main" id="{34C0B335-C05E-3740-98C0-87A59FE2C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49">
              <a:extLst>
                <a:ext uri="{FF2B5EF4-FFF2-40B4-BE49-F238E27FC236}">
                  <a16:creationId xmlns:a16="http://schemas.microsoft.com/office/drawing/2014/main" id="{983A666C-6533-AD43-A3B3-5625CDA29B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50">
              <a:extLst>
                <a:ext uri="{FF2B5EF4-FFF2-40B4-BE49-F238E27FC236}">
                  <a16:creationId xmlns:a16="http://schemas.microsoft.com/office/drawing/2014/main" id="{29B750D5-A4C4-474E-98C0-66FEB362A9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51">
              <a:extLst>
                <a:ext uri="{FF2B5EF4-FFF2-40B4-BE49-F238E27FC236}">
                  <a16:creationId xmlns:a16="http://schemas.microsoft.com/office/drawing/2014/main" id="{7B9A00A0-9D03-484C-A8EF-F511FA7F65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52">
              <a:extLst>
                <a:ext uri="{FF2B5EF4-FFF2-40B4-BE49-F238E27FC236}">
                  <a16:creationId xmlns:a16="http://schemas.microsoft.com/office/drawing/2014/main" id="{2AA2B020-60E2-A245-8B0F-8BA2D2801C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53">
              <a:extLst>
                <a:ext uri="{FF2B5EF4-FFF2-40B4-BE49-F238E27FC236}">
                  <a16:creationId xmlns:a16="http://schemas.microsoft.com/office/drawing/2014/main" id="{BCB43C54-42D6-1542-89C1-58830543E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54">
              <a:extLst>
                <a:ext uri="{FF2B5EF4-FFF2-40B4-BE49-F238E27FC236}">
                  <a16:creationId xmlns:a16="http://schemas.microsoft.com/office/drawing/2014/main" id="{27F5DC8A-5195-7449-A104-04027C9312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55">
              <a:extLst>
                <a:ext uri="{FF2B5EF4-FFF2-40B4-BE49-F238E27FC236}">
                  <a16:creationId xmlns:a16="http://schemas.microsoft.com/office/drawing/2014/main" id="{ED6B1AE8-31D3-FC4E-A0CB-55D7A9C0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56">
              <a:extLst>
                <a:ext uri="{FF2B5EF4-FFF2-40B4-BE49-F238E27FC236}">
                  <a16:creationId xmlns:a16="http://schemas.microsoft.com/office/drawing/2014/main" id="{DC9C7587-73D9-304C-946D-D011A49930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5">
              <a:extLst>
                <a:ext uri="{FF2B5EF4-FFF2-40B4-BE49-F238E27FC236}">
                  <a16:creationId xmlns:a16="http://schemas.microsoft.com/office/drawing/2014/main" id="{BE564450-BFAC-F94D-999A-A13D457C67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31">
              <a:extLst>
                <a:ext uri="{FF2B5EF4-FFF2-40B4-BE49-F238E27FC236}">
                  <a16:creationId xmlns:a16="http://schemas.microsoft.com/office/drawing/2014/main" id="{289EDDA1-568E-8741-9F5D-C1154910F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9293" y="3378764"/>
            <a:ext cx="7686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100" u="sng" dirty="0">
                <a:solidFill>
                  <a:schemeClr val="accent1"/>
                </a:solidFill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6954" y="2088278"/>
            <a:ext cx="9100542" cy="9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7765" y="1296925"/>
            <a:ext cx="219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2529294" y="3926663"/>
            <a:ext cx="77407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100" dirty="0">
                <a:solidFill>
                  <a:schemeClr val="accent1"/>
                </a:solidFill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100" dirty="0">
              <a:solidFill>
                <a:schemeClr val="accent1"/>
              </a:solidFill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07C11C-B9EE-D445-A79E-D6DEFB1EF3A7}"/>
              </a:ext>
            </a:extLst>
          </p:cNvPr>
          <p:cNvSpPr/>
          <p:nvPr/>
        </p:nvSpPr>
        <p:spPr>
          <a:xfrm>
            <a:off x="2536598" y="4475158"/>
            <a:ext cx="36763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Graphics by </a:t>
            </a:r>
            <a:r>
              <a:rPr lang="en-US" sz="2100" u="sng" dirty="0" err="1">
                <a:solidFill>
                  <a:schemeClr val="accent1"/>
                </a:solidFill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freepik</a:t>
            </a:r>
            <a:r>
              <a:rPr lang="en-US" sz="2100" u="sng" dirty="0" err="1">
                <a:solidFill>
                  <a:schemeClr val="accent1"/>
                </a:solidFill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</a:t>
            </a:r>
            <a:endParaRPr lang="en-US" sz="2100" u="sng" dirty="0">
              <a:solidFill>
                <a:schemeClr val="accent1"/>
              </a:solidFill>
              <a:latin typeface="Oxygen" panose="02000503000000090004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70" name="Freeform 55">
            <a:extLst>
              <a:ext uri="{FF2B5EF4-FFF2-40B4-BE49-F238E27FC236}">
                <a16:creationId xmlns:a16="http://schemas.microsoft.com/office/drawing/2014/main" id="{778C302D-95EC-4443-AF75-3CB421ACC72F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2210474" y="340993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71" name="Freeform 55">
            <a:extLst>
              <a:ext uri="{FF2B5EF4-FFF2-40B4-BE49-F238E27FC236}">
                <a16:creationId xmlns:a16="http://schemas.microsoft.com/office/drawing/2014/main" id="{C56DE7EE-B28B-0947-A8D8-5B19CA037F5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2210589" y="3978065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72" name="Freeform 55">
            <a:extLst>
              <a:ext uri="{FF2B5EF4-FFF2-40B4-BE49-F238E27FC236}">
                <a16:creationId xmlns:a16="http://schemas.microsoft.com/office/drawing/2014/main" id="{3FCB731E-071D-CF48-BE90-D89438A01D8E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2210589" y="4541481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3999478-222C-8541-B7DE-70034969712C}"/>
              </a:ext>
            </a:extLst>
          </p:cNvPr>
          <p:cNvGrpSpPr/>
          <p:nvPr/>
        </p:nvGrpSpPr>
        <p:grpSpPr>
          <a:xfrm>
            <a:off x="-1389153" y="-4876681"/>
            <a:ext cx="17041188" cy="6786207"/>
            <a:chOff x="-1389153" y="-5087209"/>
            <a:chExt cx="17041188" cy="6786207"/>
          </a:xfrm>
        </p:grpSpPr>
        <p:sp>
          <p:nvSpPr>
            <p:cNvPr id="374" name="Freeform 3">
              <a:extLst>
                <a:ext uri="{FF2B5EF4-FFF2-40B4-BE49-F238E27FC236}">
                  <a16:creationId xmlns:a16="http://schemas.microsoft.com/office/drawing/2014/main" id="{15731991-04EA-044A-8D81-A916A92D80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4">
              <a:extLst>
                <a:ext uri="{FF2B5EF4-FFF2-40B4-BE49-F238E27FC236}">
                  <a16:creationId xmlns:a16="http://schemas.microsoft.com/office/drawing/2014/main" id="{95CA993E-D6C2-F04F-87D2-518946AAF0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5">
              <a:extLst>
                <a:ext uri="{FF2B5EF4-FFF2-40B4-BE49-F238E27FC236}">
                  <a16:creationId xmlns:a16="http://schemas.microsoft.com/office/drawing/2014/main" id="{1D73F174-45FD-9846-A455-9AD1A9A3D6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6">
              <a:extLst>
                <a:ext uri="{FF2B5EF4-FFF2-40B4-BE49-F238E27FC236}">
                  <a16:creationId xmlns:a16="http://schemas.microsoft.com/office/drawing/2014/main" id="{53AE0712-4DA8-314F-B944-592050FEB7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7">
              <a:extLst>
                <a:ext uri="{FF2B5EF4-FFF2-40B4-BE49-F238E27FC236}">
                  <a16:creationId xmlns:a16="http://schemas.microsoft.com/office/drawing/2014/main" id="{0F2445F4-F257-C447-970C-DB01646A49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8">
              <a:extLst>
                <a:ext uri="{FF2B5EF4-FFF2-40B4-BE49-F238E27FC236}">
                  <a16:creationId xmlns:a16="http://schemas.microsoft.com/office/drawing/2014/main" id="{4808A756-93BE-E248-8E89-BE5A174D26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9">
              <a:extLst>
                <a:ext uri="{FF2B5EF4-FFF2-40B4-BE49-F238E27FC236}">
                  <a16:creationId xmlns:a16="http://schemas.microsoft.com/office/drawing/2014/main" id="{F4281A60-28B8-D340-899C-7DF4A307D1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10">
              <a:extLst>
                <a:ext uri="{FF2B5EF4-FFF2-40B4-BE49-F238E27FC236}">
                  <a16:creationId xmlns:a16="http://schemas.microsoft.com/office/drawing/2014/main" id="{CEEB6A87-7F91-B843-93E2-875E936578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11">
              <a:extLst>
                <a:ext uri="{FF2B5EF4-FFF2-40B4-BE49-F238E27FC236}">
                  <a16:creationId xmlns:a16="http://schemas.microsoft.com/office/drawing/2014/main" id="{174227E5-1994-8B45-8ED2-685553485E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12">
              <a:extLst>
                <a:ext uri="{FF2B5EF4-FFF2-40B4-BE49-F238E27FC236}">
                  <a16:creationId xmlns:a16="http://schemas.microsoft.com/office/drawing/2014/main" id="{34604265-BBAC-BA40-AAD2-C5C2C0F914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13">
              <a:extLst>
                <a:ext uri="{FF2B5EF4-FFF2-40B4-BE49-F238E27FC236}">
                  <a16:creationId xmlns:a16="http://schemas.microsoft.com/office/drawing/2014/main" id="{37130794-E1D8-9145-AD08-62A8B46286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14">
              <a:extLst>
                <a:ext uri="{FF2B5EF4-FFF2-40B4-BE49-F238E27FC236}">
                  <a16:creationId xmlns:a16="http://schemas.microsoft.com/office/drawing/2014/main" id="{7988CEFF-D790-1C4C-A9DD-9EB055A6BF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15">
              <a:extLst>
                <a:ext uri="{FF2B5EF4-FFF2-40B4-BE49-F238E27FC236}">
                  <a16:creationId xmlns:a16="http://schemas.microsoft.com/office/drawing/2014/main" id="{8C01D90A-78C7-8649-9884-D62373D48E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16">
              <a:extLst>
                <a:ext uri="{FF2B5EF4-FFF2-40B4-BE49-F238E27FC236}">
                  <a16:creationId xmlns:a16="http://schemas.microsoft.com/office/drawing/2014/main" id="{79CCCBC7-646D-FB49-B9A5-74A03D73BE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17">
              <a:extLst>
                <a:ext uri="{FF2B5EF4-FFF2-40B4-BE49-F238E27FC236}">
                  <a16:creationId xmlns:a16="http://schemas.microsoft.com/office/drawing/2014/main" id="{8C1B2710-E467-0E4C-A802-1B91EB8B2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18">
              <a:extLst>
                <a:ext uri="{FF2B5EF4-FFF2-40B4-BE49-F238E27FC236}">
                  <a16:creationId xmlns:a16="http://schemas.microsoft.com/office/drawing/2014/main" id="{D4CD5CC8-787E-F04E-B0DA-F2947BEBAC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19">
              <a:extLst>
                <a:ext uri="{FF2B5EF4-FFF2-40B4-BE49-F238E27FC236}">
                  <a16:creationId xmlns:a16="http://schemas.microsoft.com/office/drawing/2014/main" id="{375FFBD3-56D5-E441-BA61-6BADEDE7D6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20">
              <a:extLst>
                <a:ext uri="{FF2B5EF4-FFF2-40B4-BE49-F238E27FC236}">
                  <a16:creationId xmlns:a16="http://schemas.microsoft.com/office/drawing/2014/main" id="{67567D0A-1D93-8D41-9242-F90E6CC455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21">
              <a:extLst>
                <a:ext uri="{FF2B5EF4-FFF2-40B4-BE49-F238E27FC236}">
                  <a16:creationId xmlns:a16="http://schemas.microsoft.com/office/drawing/2014/main" id="{10D19E86-69A8-664F-8CBF-E8EA8B8956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22">
              <a:extLst>
                <a:ext uri="{FF2B5EF4-FFF2-40B4-BE49-F238E27FC236}">
                  <a16:creationId xmlns:a16="http://schemas.microsoft.com/office/drawing/2014/main" id="{AA467610-A727-264A-BECD-A0DEE47427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23">
              <a:extLst>
                <a:ext uri="{FF2B5EF4-FFF2-40B4-BE49-F238E27FC236}">
                  <a16:creationId xmlns:a16="http://schemas.microsoft.com/office/drawing/2014/main" id="{975BFA11-1336-3E41-B7C6-6EFB75F96C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25">
              <a:extLst>
                <a:ext uri="{FF2B5EF4-FFF2-40B4-BE49-F238E27FC236}">
                  <a16:creationId xmlns:a16="http://schemas.microsoft.com/office/drawing/2014/main" id="{BEFEFF02-8B96-6B47-9E8B-306E24641E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26">
              <a:extLst>
                <a:ext uri="{FF2B5EF4-FFF2-40B4-BE49-F238E27FC236}">
                  <a16:creationId xmlns:a16="http://schemas.microsoft.com/office/drawing/2014/main" id="{5EC96DEC-7869-FA43-AE9E-67694529E2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27">
              <a:extLst>
                <a:ext uri="{FF2B5EF4-FFF2-40B4-BE49-F238E27FC236}">
                  <a16:creationId xmlns:a16="http://schemas.microsoft.com/office/drawing/2014/main" id="{94BAB9C9-12DD-114B-8749-604C35DC7F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28">
              <a:extLst>
                <a:ext uri="{FF2B5EF4-FFF2-40B4-BE49-F238E27FC236}">
                  <a16:creationId xmlns:a16="http://schemas.microsoft.com/office/drawing/2014/main" id="{6389D8FE-8B26-7A48-8E2B-0B49219FA0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29">
              <a:extLst>
                <a:ext uri="{FF2B5EF4-FFF2-40B4-BE49-F238E27FC236}">
                  <a16:creationId xmlns:a16="http://schemas.microsoft.com/office/drawing/2014/main" id="{4135C602-D130-7B4E-8347-123634EF1B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4">
              <a:extLst>
                <a:ext uri="{FF2B5EF4-FFF2-40B4-BE49-F238E27FC236}">
                  <a16:creationId xmlns:a16="http://schemas.microsoft.com/office/drawing/2014/main" id="{5E28EE72-E179-DE46-A74D-B837515319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6">
              <a:extLst>
                <a:ext uri="{FF2B5EF4-FFF2-40B4-BE49-F238E27FC236}">
                  <a16:creationId xmlns:a16="http://schemas.microsoft.com/office/drawing/2014/main" id="{1213DB59-BC3C-1946-9050-16117DF2CA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4D7A189A-1F22-5B4A-8853-D15607A531A1}"/>
              </a:ext>
            </a:extLst>
          </p:cNvPr>
          <p:cNvGrpSpPr/>
          <p:nvPr/>
        </p:nvGrpSpPr>
        <p:grpSpPr>
          <a:xfrm>
            <a:off x="-2422178" y="5423097"/>
            <a:ext cx="14922466" cy="4506760"/>
            <a:chOff x="-2422178" y="5261733"/>
            <a:chExt cx="14922466" cy="4506760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6A4D4232-C8AB-BD43-B36F-FCAE257D8AB0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05" name="Freeform 30">
                <a:extLst>
                  <a:ext uri="{FF2B5EF4-FFF2-40B4-BE49-F238E27FC236}">
                    <a16:creationId xmlns:a16="http://schemas.microsoft.com/office/drawing/2014/main" id="{A33FC339-9E60-B14C-A30A-0DB830A84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1">
                <a:extLst>
                  <a:ext uri="{FF2B5EF4-FFF2-40B4-BE49-F238E27FC236}">
                    <a16:creationId xmlns:a16="http://schemas.microsoft.com/office/drawing/2014/main" id="{C6B88BFB-9B28-1F40-BD0F-E3880B8A6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2">
                <a:extLst>
                  <a:ext uri="{FF2B5EF4-FFF2-40B4-BE49-F238E27FC236}">
                    <a16:creationId xmlns:a16="http://schemas.microsoft.com/office/drawing/2014/main" id="{D85CB618-A529-1B46-89F8-E3900F7FE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3">
                <a:extLst>
                  <a:ext uri="{FF2B5EF4-FFF2-40B4-BE49-F238E27FC236}">
                    <a16:creationId xmlns:a16="http://schemas.microsoft.com/office/drawing/2014/main" id="{94127291-79C9-E540-BB10-14127869D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4">
                <a:extLst>
                  <a:ext uri="{FF2B5EF4-FFF2-40B4-BE49-F238E27FC236}">
                    <a16:creationId xmlns:a16="http://schemas.microsoft.com/office/drawing/2014/main" id="{5D12C053-6BCF-B748-8904-49D35B7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5">
                <a:extLst>
                  <a:ext uri="{FF2B5EF4-FFF2-40B4-BE49-F238E27FC236}">
                    <a16:creationId xmlns:a16="http://schemas.microsoft.com/office/drawing/2014/main" id="{06D4B29E-331E-1C4D-AEB8-F3C087E3A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36">
                <a:extLst>
                  <a:ext uri="{FF2B5EF4-FFF2-40B4-BE49-F238E27FC236}">
                    <a16:creationId xmlns:a16="http://schemas.microsoft.com/office/drawing/2014/main" id="{931591DD-3929-DE45-8A22-9CF47BD2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37">
                <a:extLst>
                  <a:ext uri="{FF2B5EF4-FFF2-40B4-BE49-F238E27FC236}">
                    <a16:creationId xmlns:a16="http://schemas.microsoft.com/office/drawing/2014/main" id="{98E6F17C-C05D-5E41-9619-223CE7987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38">
                <a:extLst>
                  <a:ext uri="{FF2B5EF4-FFF2-40B4-BE49-F238E27FC236}">
                    <a16:creationId xmlns:a16="http://schemas.microsoft.com/office/drawing/2014/main" id="{6F8B5237-9CF6-AD44-A169-D0E4E1537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4" name="Freeform 39">
                <a:extLst>
                  <a:ext uri="{FF2B5EF4-FFF2-40B4-BE49-F238E27FC236}">
                    <a16:creationId xmlns:a16="http://schemas.microsoft.com/office/drawing/2014/main" id="{189E30DC-124B-6149-B56A-378E3EF54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5" name="Freeform 40">
                <a:extLst>
                  <a:ext uri="{FF2B5EF4-FFF2-40B4-BE49-F238E27FC236}">
                    <a16:creationId xmlns:a16="http://schemas.microsoft.com/office/drawing/2014/main" id="{D0576BCE-7025-1B4F-B431-EA0887AE4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6" name="Freeform 41">
                <a:extLst>
                  <a:ext uri="{FF2B5EF4-FFF2-40B4-BE49-F238E27FC236}">
                    <a16:creationId xmlns:a16="http://schemas.microsoft.com/office/drawing/2014/main" id="{FE4BF279-9593-534B-8F8E-B6B6F0DB5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7" name="Freeform 42">
                <a:extLst>
                  <a:ext uri="{FF2B5EF4-FFF2-40B4-BE49-F238E27FC236}">
                    <a16:creationId xmlns:a16="http://schemas.microsoft.com/office/drawing/2014/main" id="{E00FA627-12E9-994B-94EA-5790AD5A9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8" name="Freeform 43">
                <a:extLst>
                  <a:ext uri="{FF2B5EF4-FFF2-40B4-BE49-F238E27FC236}">
                    <a16:creationId xmlns:a16="http://schemas.microsoft.com/office/drawing/2014/main" id="{F631F1DF-4D7F-E54E-80D9-C03E4E074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9" name="Freeform 44">
                <a:extLst>
                  <a:ext uri="{FF2B5EF4-FFF2-40B4-BE49-F238E27FC236}">
                    <a16:creationId xmlns:a16="http://schemas.microsoft.com/office/drawing/2014/main" id="{B44BDEBE-0EF2-6E43-8A87-26A0A1B3A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0" name="Freeform 45">
                <a:extLst>
                  <a:ext uri="{FF2B5EF4-FFF2-40B4-BE49-F238E27FC236}">
                    <a16:creationId xmlns:a16="http://schemas.microsoft.com/office/drawing/2014/main" id="{E2521183-6492-FB4E-84E2-5E77954CD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1" name="Freeform 46">
                <a:extLst>
                  <a:ext uri="{FF2B5EF4-FFF2-40B4-BE49-F238E27FC236}">
                    <a16:creationId xmlns:a16="http://schemas.microsoft.com/office/drawing/2014/main" id="{3FA1393E-2F7E-804B-BB19-90A4153FE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2" name="Freeform 47">
                <a:extLst>
                  <a:ext uri="{FF2B5EF4-FFF2-40B4-BE49-F238E27FC236}">
                    <a16:creationId xmlns:a16="http://schemas.microsoft.com/office/drawing/2014/main" id="{417F023E-465A-DE46-8A8C-2BD658F90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3" name="Freeform 48">
                <a:extLst>
                  <a:ext uri="{FF2B5EF4-FFF2-40B4-BE49-F238E27FC236}">
                    <a16:creationId xmlns:a16="http://schemas.microsoft.com/office/drawing/2014/main" id="{3AEED158-8167-2648-9936-7C7DF3DD5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4" name="Freeform 49">
                <a:extLst>
                  <a:ext uri="{FF2B5EF4-FFF2-40B4-BE49-F238E27FC236}">
                    <a16:creationId xmlns:a16="http://schemas.microsoft.com/office/drawing/2014/main" id="{D56E33E9-F620-A749-AAC0-498B013A7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5" name="Freeform 50">
                <a:extLst>
                  <a:ext uri="{FF2B5EF4-FFF2-40B4-BE49-F238E27FC236}">
                    <a16:creationId xmlns:a16="http://schemas.microsoft.com/office/drawing/2014/main" id="{F45C97F3-91B2-C84C-A76C-A4D414B01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6" name="Freeform 51">
                <a:extLst>
                  <a:ext uri="{FF2B5EF4-FFF2-40B4-BE49-F238E27FC236}">
                    <a16:creationId xmlns:a16="http://schemas.microsoft.com/office/drawing/2014/main" id="{F8A475EA-827D-714C-B6E6-3AF2DD1D2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7" name="Freeform 52">
                <a:extLst>
                  <a:ext uri="{FF2B5EF4-FFF2-40B4-BE49-F238E27FC236}">
                    <a16:creationId xmlns:a16="http://schemas.microsoft.com/office/drawing/2014/main" id="{23578B2E-4091-BF4B-9E5E-AB6598200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8" name="Freeform 53">
                <a:extLst>
                  <a:ext uri="{FF2B5EF4-FFF2-40B4-BE49-F238E27FC236}">
                    <a16:creationId xmlns:a16="http://schemas.microsoft.com/office/drawing/2014/main" id="{68864025-C515-FB4B-B0A1-28E2D1097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9" name="Freeform 54">
                <a:extLst>
                  <a:ext uri="{FF2B5EF4-FFF2-40B4-BE49-F238E27FC236}">
                    <a16:creationId xmlns:a16="http://schemas.microsoft.com/office/drawing/2014/main" id="{022F6E38-3C08-1540-97C3-C8160D213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0" name="Freeform 55">
                <a:extLst>
                  <a:ext uri="{FF2B5EF4-FFF2-40B4-BE49-F238E27FC236}">
                    <a16:creationId xmlns:a16="http://schemas.microsoft.com/office/drawing/2014/main" id="{3363FF5D-B9BC-7F47-911B-E57CE7EB3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1" name="Freeform 56">
                <a:extLst>
                  <a:ext uri="{FF2B5EF4-FFF2-40B4-BE49-F238E27FC236}">
                    <a16:creationId xmlns:a16="http://schemas.microsoft.com/office/drawing/2014/main" id="{E17B787C-3CBE-5341-B122-A7572B51B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32" name="Freeform 45">
                <a:extLst>
                  <a:ext uri="{FF2B5EF4-FFF2-40B4-BE49-F238E27FC236}">
                    <a16:creationId xmlns:a16="http://schemas.microsoft.com/office/drawing/2014/main" id="{CA583B63-8CD2-4949-8F85-AE808319E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04" name="Freeform 31">
              <a:extLst>
                <a:ext uri="{FF2B5EF4-FFF2-40B4-BE49-F238E27FC236}">
                  <a16:creationId xmlns:a16="http://schemas.microsoft.com/office/drawing/2014/main" id="{D034C9BD-9EEA-E445-B918-8D9EA68705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31876" y="2534019"/>
            <a:ext cx="832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4990" y="4453402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7120" y="4969333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3578" y="4969333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6808" y="4969333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0037" y="4969333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10349" y="4969333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3172" y="3405487"/>
            <a:ext cx="5194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r>
              <a:rPr lang="en-US" dirty="0">
                <a:latin typeface="Oxygen" panose="02000503000000090004" pitchFamily="2" charset="77"/>
                <a:cs typeface="Arima Madurai Medium" pitchFamily="2" charset="77"/>
              </a:rPr>
              <a:t>Free Fonts used:</a:t>
            </a:r>
          </a:p>
          <a:p>
            <a:r>
              <a:rPr lang="en-US" dirty="0">
                <a:latin typeface="Oxygen" panose="02000503000000090004" pitchFamily="2" charset="77"/>
                <a:cs typeface="Arima Madurai Light" pitchFamily="2" charset="77"/>
              </a:rPr>
              <a:t>https://www.fontsquirrel.com/fonts/oxygen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35876" y="1549227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503890" y="4969333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E57C3EBC-CBC3-FE45-99C1-77E3346C4529}"/>
              </a:ext>
            </a:extLst>
          </p:cNvPr>
          <p:cNvGrpSpPr/>
          <p:nvPr/>
        </p:nvGrpSpPr>
        <p:grpSpPr>
          <a:xfrm>
            <a:off x="-1389153" y="-4876681"/>
            <a:ext cx="17041188" cy="6786207"/>
            <a:chOff x="-1389153" y="-5087209"/>
            <a:chExt cx="17041188" cy="6786207"/>
          </a:xfrm>
        </p:grpSpPr>
        <p:sp>
          <p:nvSpPr>
            <p:cNvPr id="370" name="Freeform 3">
              <a:extLst>
                <a:ext uri="{FF2B5EF4-FFF2-40B4-BE49-F238E27FC236}">
                  <a16:creationId xmlns:a16="http://schemas.microsoft.com/office/drawing/2014/main" id="{A7A928D5-DDA1-7D49-BC0E-D880C6D4B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4">
              <a:extLst>
                <a:ext uri="{FF2B5EF4-FFF2-40B4-BE49-F238E27FC236}">
                  <a16:creationId xmlns:a16="http://schemas.microsoft.com/office/drawing/2014/main" id="{E1923DB6-F380-204D-93CE-215EBBC61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5">
              <a:extLst>
                <a:ext uri="{FF2B5EF4-FFF2-40B4-BE49-F238E27FC236}">
                  <a16:creationId xmlns:a16="http://schemas.microsoft.com/office/drawing/2014/main" id="{B9255D78-E009-6042-BBC6-55EDA436C0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6">
              <a:extLst>
                <a:ext uri="{FF2B5EF4-FFF2-40B4-BE49-F238E27FC236}">
                  <a16:creationId xmlns:a16="http://schemas.microsoft.com/office/drawing/2014/main" id="{C6B0410B-1F1A-BD47-BEAF-B0BC809446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4" name="Freeform 7">
              <a:extLst>
                <a:ext uri="{FF2B5EF4-FFF2-40B4-BE49-F238E27FC236}">
                  <a16:creationId xmlns:a16="http://schemas.microsoft.com/office/drawing/2014/main" id="{68B3981E-A572-4443-9A61-B21177A93F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8">
              <a:extLst>
                <a:ext uri="{FF2B5EF4-FFF2-40B4-BE49-F238E27FC236}">
                  <a16:creationId xmlns:a16="http://schemas.microsoft.com/office/drawing/2014/main" id="{F6944E43-8411-3140-ADCF-58394F94B0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9">
              <a:extLst>
                <a:ext uri="{FF2B5EF4-FFF2-40B4-BE49-F238E27FC236}">
                  <a16:creationId xmlns:a16="http://schemas.microsoft.com/office/drawing/2014/main" id="{9AD4A94C-8187-C447-9E3D-8CD1AF68D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10">
              <a:extLst>
                <a:ext uri="{FF2B5EF4-FFF2-40B4-BE49-F238E27FC236}">
                  <a16:creationId xmlns:a16="http://schemas.microsoft.com/office/drawing/2014/main" id="{3397A09B-ADE3-A44E-9BE4-591AE7BB1E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11">
              <a:extLst>
                <a:ext uri="{FF2B5EF4-FFF2-40B4-BE49-F238E27FC236}">
                  <a16:creationId xmlns:a16="http://schemas.microsoft.com/office/drawing/2014/main" id="{21810EFE-C54B-C540-AB29-79B42F178A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12">
              <a:extLst>
                <a:ext uri="{FF2B5EF4-FFF2-40B4-BE49-F238E27FC236}">
                  <a16:creationId xmlns:a16="http://schemas.microsoft.com/office/drawing/2014/main" id="{FF5A8675-C32D-2845-B506-1DDA875262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13">
              <a:extLst>
                <a:ext uri="{FF2B5EF4-FFF2-40B4-BE49-F238E27FC236}">
                  <a16:creationId xmlns:a16="http://schemas.microsoft.com/office/drawing/2014/main" id="{DCFA9817-550A-1948-BF8E-7CA9E88EE1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14">
              <a:extLst>
                <a:ext uri="{FF2B5EF4-FFF2-40B4-BE49-F238E27FC236}">
                  <a16:creationId xmlns:a16="http://schemas.microsoft.com/office/drawing/2014/main" id="{B11BD1E4-9533-8943-B6E1-865E4326C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15">
              <a:extLst>
                <a:ext uri="{FF2B5EF4-FFF2-40B4-BE49-F238E27FC236}">
                  <a16:creationId xmlns:a16="http://schemas.microsoft.com/office/drawing/2014/main" id="{E8472E89-EFFE-6940-8100-5613BA489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16">
              <a:extLst>
                <a:ext uri="{FF2B5EF4-FFF2-40B4-BE49-F238E27FC236}">
                  <a16:creationId xmlns:a16="http://schemas.microsoft.com/office/drawing/2014/main" id="{244697E0-E35A-B741-8605-2A1F4C44AD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17">
              <a:extLst>
                <a:ext uri="{FF2B5EF4-FFF2-40B4-BE49-F238E27FC236}">
                  <a16:creationId xmlns:a16="http://schemas.microsoft.com/office/drawing/2014/main" id="{53F4AEC1-C541-E140-A4E5-BE4AEF3C8B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18">
              <a:extLst>
                <a:ext uri="{FF2B5EF4-FFF2-40B4-BE49-F238E27FC236}">
                  <a16:creationId xmlns:a16="http://schemas.microsoft.com/office/drawing/2014/main" id="{C5F4B3F5-BAE6-F846-94D9-6ACA155A2C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19">
              <a:extLst>
                <a:ext uri="{FF2B5EF4-FFF2-40B4-BE49-F238E27FC236}">
                  <a16:creationId xmlns:a16="http://schemas.microsoft.com/office/drawing/2014/main" id="{E21D5820-E6C3-F241-984C-DD46673EF9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20">
              <a:extLst>
                <a:ext uri="{FF2B5EF4-FFF2-40B4-BE49-F238E27FC236}">
                  <a16:creationId xmlns:a16="http://schemas.microsoft.com/office/drawing/2014/main" id="{7B025488-4D0B-EF4E-A6DE-A8FB2FEC0E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:a16="http://schemas.microsoft.com/office/drawing/2014/main" id="{E1D218D7-1ECA-B64A-B078-D8144B049E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22">
              <a:extLst>
                <a:ext uri="{FF2B5EF4-FFF2-40B4-BE49-F238E27FC236}">
                  <a16:creationId xmlns:a16="http://schemas.microsoft.com/office/drawing/2014/main" id="{E956781D-8A10-CE46-878A-66C2D68050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23">
              <a:extLst>
                <a:ext uri="{FF2B5EF4-FFF2-40B4-BE49-F238E27FC236}">
                  <a16:creationId xmlns:a16="http://schemas.microsoft.com/office/drawing/2014/main" id="{C641F748-91A5-D448-AFE5-2749DA09D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25">
              <a:extLst>
                <a:ext uri="{FF2B5EF4-FFF2-40B4-BE49-F238E27FC236}">
                  <a16:creationId xmlns:a16="http://schemas.microsoft.com/office/drawing/2014/main" id="{1656EB08-4AE1-0647-8816-26C3729249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26">
              <a:extLst>
                <a:ext uri="{FF2B5EF4-FFF2-40B4-BE49-F238E27FC236}">
                  <a16:creationId xmlns:a16="http://schemas.microsoft.com/office/drawing/2014/main" id="{5D863B93-ED12-5F41-8B15-74C82C7A0A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27">
              <a:extLst>
                <a:ext uri="{FF2B5EF4-FFF2-40B4-BE49-F238E27FC236}">
                  <a16:creationId xmlns:a16="http://schemas.microsoft.com/office/drawing/2014/main" id="{72B45142-E21A-034D-9280-E3DEEEBE7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28">
              <a:extLst>
                <a:ext uri="{FF2B5EF4-FFF2-40B4-BE49-F238E27FC236}">
                  <a16:creationId xmlns:a16="http://schemas.microsoft.com/office/drawing/2014/main" id="{01EB984E-01A2-624F-904D-81AEFE97B5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29">
              <a:extLst>
                <a:ext uri="{FF2B5EF4-FFF2-40B4-BE49-F238E27FC236}">
                  <a16:creationId xmlns:a16="http://schemas.microsoft.com/office/drawing/2014/main" id="{D5781B77-9E97-9C4F-8DE0-7DAD604B2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4">
              <a:extLst>
                <a:ext uri="{FF2B5EF4-FFF2-40B4-BE49-F238E27FC236}">
                  <a16:creationId xmlns:a16="http://schemas.microsoft.com/office/drawing/2014/main" id="{289CCC75-FDC7-1445-9FC7-CE96A3C98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6">
              <a:extLst>
                <a:ext uri="{FF2B5EF4-FFF2-40B4-BE49-F238E27FC236}">
                  <a16:creationId xmlns:a16="http://schemas.microsoft.com/office/drawing/2014/main" id="{43E335AA-1282-C94E-9A4A-086C6308D5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35EF5F87-47A6-2E4B-8920-BF05DE378EA5}"/>
              </a:ext>
            </a:extLst>
          </p:cNvPr>
          <p:cNvGrpSpPr/>
          <p:nvPr/>
        </p:nvGrpSpPr>
        <p:grpSpPr>
          <a:xfrm>
            <a:off x="-2422178" y="5423097"/>
            <a:ext cx="14922466" cy="4506760"/>
            <a:chOff x="-2422178" y="5261733"/>
            <a:chExt cx="14922466" cy="4506760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EA820BC-66D3-7F45-987C-63736307F325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401" name="Freeform 30">
                <a:extLst>
                  <a:ext uri="{FF2B5EF4-FFF2-40B4-BE49-F238E27FC236}">
                    <a16:creationId xmlns:a16="http://schemas.microsoft.com/office/drawing/2014/main" id="{2D50B7B2-1D33-7C47-B62E-12C168D64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2" name="Freeform 31">
                <a:extLst>
                  <a:ext uri="{FF2B5EF4-FFF2-40B4-BE49-F238E27FC236}">
                    <a16:creationId xmlns:a16="http://schemas.microsoft.com/office/drawing/2014/main" id="{9AAB2A57-F698-A146-8677-3CE5060E2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3" name="Freeform 32">
                <a:extLst>
                  <a:ext uri="{FF2B5EF4-FFF2-40B4-BE49-F238E27FC236}">
                    <a16:creationId xmlns:a16="http://schemas.microsoft.com/office/drawing/2014/main" id="{7DA272F4-02C9-B94C-9622-A13170C9E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4" name="Freeform 33">
                <a:extLst>
                  <a:ext uri="{FF2B5EF4-FFF2-40B4-BE49-F238E27FC236}">
                    <a16:creationId xmlns:a16="http://schemas.microsoft.com/office/drawing/2014/main" id="{7041741D-DB79-574E-A4EB-48DC0A7A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5" name="Freeform 34">
                <a:extLst>
                  <a:ext uri="{FF2B5EF4-FFF2-40B4-BE49-F238E27FC236}">
                    <a16:creationId xmlns:a16="http://schemas.microsoft.com/office/drawing/2014/main" id="{5E9784E9-09E9-F84F-BF7E-8C9C3C5F4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6" name="Freeform 35">
                <a:extLst>
                  <a:ext uri="{FF2B5EF4-FFF2-40B4-BE49-F238E27FC236}">
                    <a16:creationId xmlns:a16="http://schemas.microsoft.com/office/drawing/2014/main" id="{75B85147-0F3D-F045-8EA0-6E11D2C55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7" name="Freeform 36">
                <a:extLst>
                  <a:ext uri="{FF2B5EF4-FFF2-40B4-BE49-F238E27FC236}">
                    <a16:creationId xmlns:a16="http://schemas.microsoft.com/office/drawing/2014/main" id="{182CB1AA-4159-3241-8FD3-FC55CA869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8" name="Freeform 37">
                <a:extLst>
                  <a:ext uri="{FF2B5EF4-FFF2-40B4-BE49-F238E27FC236}">
                    <a16:creationId xmlns:a16="http://schemas.microsoft.com/office/drawing/2014/main" id="{CBE2D22D-B57F-2543-A002-A0B7E24B0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09" name="Freeform 38">
                <a:extLst>
                  <a:ext uri="{FF2B5EF4-FFF2-40B4-BE49-F238E27FC236}">
                    <a16:creationId xmlns:a16="http://schemas.microsoft.com/office/drawing/2014/main" id="{F3E51C25-E30A-AD46-AC8C-1454D3A9A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0" name="Freeform 39">
                <a:extLst>
                  <a:ext uri="{FF2B5EF4-FFF2-40B4-BE49-F238E27FC236}">
                    <a16:creationId xmlns:a16="http://schemas.microsoft.com/office/drawing/2014/main" id="{B799BD06-3488-E945-83F0-D28FD98B3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1" name="Freeform 40">
                <a:extLst>
                  <a:ext uri="{FF2B5EF4-FFF2-40B4-BE49-F238E27FC236}">
                    <a16:creationId xmlns:a16="http://schemas.microsoft.com/office/drawing/2014/main" id="{02F74963-984A-8A43-8CE0-27510A4A2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2" name="Freeform 41">
                <a:extLst>
                  <a:ext uri="{FF2B5EF4-FFF2-40B4-BE49-F238E27FC236}">
                    <a16:creationId xmlns:a16="http://schemas.microsoft.com/office/drawing/2014/main" id="{1A600BA7-FB41-CF4E-B101-4879EDBB9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3" name="Freeform 42">
                <a:extLst>
                  <a:ext uri="{FF2B5EF4-FFF2-40B4-BE49-F238E27FC236}">
                    <a16:creationId xmlns:a16="http://schemas.microsoft.com/office/drawing/2014/main" id="{B0CC4E7F-CD3C-8247-9BC9-165CB9EDC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4" name="Freeform 43">
                <a:extLst>
                  <a:ext uri="{FF2B5EF4-FFF2-40B4-BE49-F238E27FC236}">
                    <a16:creationId xmlns:a16="http://schemas.microsoft.com/office/drawing/2014/main" id="{650DC69E-8D70-2F45-88A5-8FAAD0DF6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5" name="Freeform 44">
                <a:extLst>
                  <a:ext uri="{FF2B5EF4-FFF2-40B4-BE49-F238E27FC236}">
                    <a16:creationId xmlns:a16="http://schemas.microsoft.com/office/drawing/2014/main" id="{365D7EE8-51E2-924F-B3F0-2491AF049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6" name="Freeform 45">
                <a:extLst>
                  <a:ext uri="{FF2B5EF4-FFF2-40B4-BE49-F238E27FC236}">
                    <a16:creationId xmlns:a16="http://schemas.microsoft.com/office/drawing/2014/main" id="{5DE48BDB-5279-CD47-AA97-DAE4B7023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7" name="Freeform 46">
                <a:extLst>
                  <a:ext uri="{FF2B5EF4-FFF2-40B4-BE49-F238E27FC236}">
                    <a16:creationId xmlns:a16="http://schemas.microsoft.com/office/drawing/2014/main" id="{32261103-531F-C341-A6D5-B6D402E2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8" name="Freeform 47">
                <a:extLst>
                  <a:ext uri="{FF2B5EF4-FFF2-40B4-BE49-F238E27FC236}">
                    <a16:creationId xmlns:a16="http://schemas.microsoft.com/office/drawing/2014/main" id="{60F0007D-925D-A74F-833D-B06A5A97B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19" name="Freeform 48">
                <a:extLst>
                  <a:ext uri="{FF2B5EF4-FFF2-40B4-BE49-F238E27FC236}">
                    <a16:creationId xmlns:a16="http://schemas.microsoft.com/office/drawing/2014/main" id="{D7FADCED-D85D-D24D-8957-B25ED6D10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0" name="Freeform 49">
                <a:extLst>
                  <a:ext uri="{FF2B5EF4-FFF2-40B4-BE49-F238E27FC236}">
                    <a16:creationId xmlns:a16="http://schemas.microsoft.com/office/drawing/2014/main" id="{F189859A-BFF7-5B4B-8193-D98600D28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1" name="Freeform 50">
                <a:extLst>
                  <a:ext uri="{FF2B5EF4-FFF2-40B4-BE49-F238E27FC236}">
                    <a16:creationId xmlns:a16="http://schemas.microsoft.com/office/drawing/2014/main" id="{F420C758-2473-2942-9530-837A97367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2" name="Freeform 51">
                <a:extLst>
                  <a:ext uri="{FF2B5EF4-FFF2-40B4-BE49-F238E27FC236}">
                    <a16:creationId xmlns:a16="http://schemas.microsoft.com/office/drawing/2014/main" id="{7F3DF9FF-3173-5343-8D5D-F2B997F30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3" name="Freeform 52">
                <a:extLst>
                  <a:ext uri="{FF2B5EF4-FFF2-40B4-BE49-F238E27FC236}">
                    <a16:creationId xmlns:a16="http://schemas.microsoft.com/office/drawing/2014/main" id="{B9C8CA94-C61C-1249-9FDC-AC21EA145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4" name="Freeform 53">
                <a:extLst>
                  <a:ext uri="{FF2B5EF4-FFF2-40B4-BE49-F238E27FC236}">
                    <a16:creationId xmlns:a16="http://schemas.microsoft.com/office/drawing/2014/main" id="{DAA86F1C-D0C9-D942-BF7C-F048F6342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5" name="Freeform 54">
                <a:extLst>
                  <a:ext uri="{FF2B5EF4-FFF2-40B4-BE49-F238E27FC236}">
                    <a16:creationId xmlns:a16="http://schemas.microsoft.com/office/drawing/2014/main" id="{2E3E85A6-8E6A-FE48-A49D-2C7F435B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6" name="Freeform 55">
                <a:extLst>
                  <a:ext uri="{FF2B5EF4-FFF2-40B4-BE49-F238E27FC236}">
                    <a16:creationId xmlns:a16="http://schemas.microsoft.com/office/drawing/2014/main" id="{AE51EA0D-2E68-FF46-9F91-7BD390D9F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7" name="Freeform 56">
                <a:extLst>
                  <a:ext uri="{FF2B5EF4-FFF2-40B4-BE49-F238E27FC236}">
                    <a16:creationId xmlns:a16="http://schemas.microsoft.com/office/drawing/2014/main" id="{4D5EFDB6-F34C-0142-8ECC-028249B2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428" name="Freeform 45">
                <a:extLst>
                  <a:ext uri="{FF2B5EF4-FFF2-40B4-BE49-F238E27FC236}">
                    <a16:creationId xmlns:a16="http://schemas.microsoft.com/office/drawing/2014/main" id="{D1B13291-F106-7840-BEB2-8362B2F69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400" name="Freeform 31">
              <a:extLst>
                <a:ext uri="{FF2B5EF4-FFF2-40B4-BE49-F238E27FC236}">
                  <a16:creationId xmlns:a16="http://schemas.microsoft.com/office/drawing/2014/main" id="{4E3AA1E4-C80E-F64C-846B-7D805D3AA6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684022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979715" y="2641936"/>
            <a:ext cx="8232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Black" pitchFamily="2" charset="77"/>
              </a:rPr>
              <a:t>1. TRANSITION SLIDE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75FE0C4-B43F-FF45-9D33-DD4DBD650B58}"/>
              </a:ext>
            </a:extLst>
          </p:cNvPr>
          <p:cNvGrpSpPr/>
          <p:nvPr/>
        </p:nvGrpSpPr>
        <p:grpSpPr>
          <a:xfrm>
            <a:off x="-1114833" y="-4436371"/>
            <a:ext cx="17041188" cy="6786207"/>
            <a:chOff x="-1389153" y="-5087209"/>
            <a:chExt cx="17041188" cy="6786207"/>
          </a:xfrm>
        </p:grpSpPr>
        <p:sp>
          <p:nvSpPr>
            <p:cNvPr id="256" name="Freeform 3">
              <a:extLst>
                <a:ext uri="{FF2B5EF4-FFF2-40B4-BE49-F238E27FC236}">
                  <a16:creationId xmlns:a16="http://schemas.microsoft.com/office/drawing/2014/main" id="{9869175F-DE33-F043-A5E9-BF2AF6BFB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4">
              <a:extLst>
                <a:ext uri="{FF2B5EF4-FFF2-40B4-BE49-F238E27FC236}">
                  <a16:creationId xmlns:a16="http://schemas.microsoft.com/office/drawing/2014/main" id="{EAD8C902-4995-A347-AE93-1E2602308A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5">
              <a:extLst>
                <a:ext uri="{FF2B5EF4-FFF2-40B4-BE49-F238E27FC236}">
                  <a16:creationId xmlns:a16="http://schemas.microsoft.com/office/drawing/2014/main" id="{117F46D0-83EC-434C-92B3-F64911DCE9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0FF51881-675D-CA4C-B157-0E2B56849E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5EF02033-E17B-B54D-8A7A-847F2485CB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8">
              <a:extLst>
                <a:ext uri="{FF2B5EF4-FFF2-40B4-BE49-F238E27FC236}">
                  <a16:creationId xmlns:a16="http://schemas.microsoft.com/office/drawing/2014/main" id="{DBF45513-ECA9-4B40-BE4C-23541D5F80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94BF974D-C7C0-584A-B7BE-CBC56D83B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164FE4A2-A2B4-2B4C-96F2-C01209C4A3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3D946C52-0220-D846-A186-C156118F81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CB6B0F13-EA60-8642-B350-C8D837B1FF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262C8977-7B9E-DF48-BF27-9E464C1E2F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ED22CC2E-B9FC-2446-8E67-A10AC04414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0C3C50A7-13DE-F04A-BBFA-4B2EC65AB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5C88E4D4-B4F7-0C45-8892-FC0CD4A38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AE61C0BB-9987-564E-B325-2F9F33E5DB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7DDC378-3D68-B944-893E-922D2F9781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3E8FE949-22C2-B444-AD2D-6303D7CD86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A5034CF9-2F07-C945-ABF1-371ED2101D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053758BB-6B62-DA41-B911-6E5798CB2C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BE1F9D09-68B0-3646-87E7-551A286DB7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DF1CEEBE-EC20-334A-9D95-4984FC86CF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7338C604-A9E1-7D44-A306-6DADE7DF67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F390F4D8-AA59-E841-97D4-602C2D55D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0D0AD64D-E0EF-004D-93EC-1B448A7F70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379531DB-B19B-3547-90C8-8BE147C6E2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214D3997-09D1-9148-941E-9EA53932DF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8B5A44EA-0ED3-474A-BBF8-D663FCAFA1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4">
              <a:extLst>
                <a:ext uri="{FF2B5EF4-FFF2-40B4-BE49-F238E27FC236}">
                  <a16:creationId xmlns:a16="http://schemas.microsoft.com/office/drawing/2014/main" id="{9B84A746-5660-9D46-8986-74935C0105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6">
              <a:extLst>
                <a:ext uri="{FF2B5EF4-FFF2-40B4-BE49-F238E27FC236}">
                  <a16:creationId xmlns:a16="http://schemas.microsoft.com/office/drawing/2014/main" id="{5A37C9CA-E52A-7543-B19F-9B38250B1A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BB18D38-35F6-624B-B436-867338FC5D79}"/>
              </a:ext>
            </a:extLst>
          </p:cNvPr>
          <p:cNvGrpSpPr/>
          <p:nvPr/>
        </p:nvGrpSpPr>
        <p:grpSpPr>
          <a:xfrm>
            <a:off x="-2422178" y="4898662"/>
            <a:ext cx="14922466" cy="4506760"/>
            <a:chOff x="-2422178" y="5261733"/>
            <a:chExt cx="14922466" cy="4506760"/>
          </a:xfrm>
        </p:grpSpPr>
        <p:sp>
          <p:nvSpPr>
            <p:cNvPr id="286" name="Freeform 30">
              <a:extLst>
                <a:ext uri="{FF2B5EF4-FFF2-40B4-BE49-F238E27FC236}">
                  <a16:creationId xmlns:a16="http://schemas.microsoft.com/office/drawing/2014/main" id="{21FE0DFC-3D4E-C64F-8C7E-D121D4FB6E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31">
              <a:extLst>
                <a:ext uri="{FF2B5EF4-FFF2-40B4-BE49-F238E27FC236}">
                  <a16:creationId xmlns:a16="http://schemas.microsoft.com/office/drawing/2014/main" id="{E2169DD4-F44F-2E44-9CDF-68ADAD8861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32">
              <a:extLst>
                <a:ext uri="{FF2B5EF4-FFF2-40B4-BE49-F238E27FC236}">
                  <a16:creationId xmlns:a16="http://schemas.microsoft.com/office/drawing/2014/main" id="{309CCEAB-9CF8-A94F-88B1-9D4553EC1C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33">
              <a:extLst>
                <a:ext uri="{FF2B5EF4-FFF2-40B4-BE49-F238E27FC236}">
                  <a16:creationId xmlns:a16="http://schemas.microsoft.com/office/drawing/2014/main" id="{18BC423E-0BF7-D04B-B47F-BDB148EF04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34">
              <a:extLst>
                <a:ext uri="{FF2B5EF4-FFF2-40B4-BE49-F238E27FC236}">
                  <a16:creationId xmlns:a16="http://schemas.microsoft.com/office/drawing/2014/main" id="{628A50CD-9E32-7C42-BDEF-7AC37B231B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id="{8C1755D1-6E34-D740-83CC-51F4E75A69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id="{FC4766EC-133E-5B49-A44C-86BA159710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id="{C3A263C2-8B59-8A44-9D71-BDE65B6C04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id="{FE63EFA9-7BF4-BC40-80BF-C3222B5D99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39">
              <a:extLst>
                <a:ext uri="{FF2B5EF4-FFF2-40B4-BE49-F238E27FC236}">
                  <a16:creationId xmlns:a16="http://schemas.microsoft.com/office/drawing/2014/main" id="{D5167229-F0E5-034A-B01B-5EBB114F0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40">
              <a:extLst>
                <a:ext uri="{FF2B5EF4-FFF2-40B4-BE49-F238E27FC236}">
                  <a16:creationId xmlns:a16="http://schemas.microsoft.com/office/drawing/2014/main" id="{524209C4-2F8D-1D43-92BF-387DAFFD7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41">
              <a:extLst>
                <a:ext uri="{FF2B5EF4-FFF2-40B4-BE49-F238E27FC236}">
                  <a16:creationId xmlns:a16="http://schemas.microsoft.com/office/drawing/2014/main" id="{FC9BA59C-3524-D147-95D4-0E3F8F2A6B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42">
              <a:extLst>
                <a:ext uri="{FF2B5EF4-FFF2-40B4-BE49-F238E27FC236}">
                  <a16:creationId xmlns:a16="http://schemas.microsoft.com/office/drawing/2014/main" id="{1BD95664-5F83-6A4C-8C0B-1340882377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43">
              <a:extLst>
                <a:ext uri="{FF2B5EF4-FFF2-40B4-BE49-F238E27FC236}">
                  <a16:creationId xmlns:a16="http://schemas.microsoft.com/office/drawing/2014/main" id="{1425FF9F-3D8C-794F-8B81-ED8C7CD702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44">
              <a:extLst>
                <a:ext uri="{FF2B5EF4-FFF2-40B4-BE49-F238E27FC236}">
                  <a16:creationId xmlns:a16="http://schemas.microsoft.com/office/drawing/2014/main" id="{CA6CF8AC-274F-4D42-873F-3063C04219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45">
              <a:extLst>
                <a:ext uri="{FF2B5EF4-FFF2-40B4-BE49-F238E27FC236}">
                  <a16:creationId xmlns:a16="http://schemas.microsoft.com/office/drawing/2014/main" id="{B3BFABAE-0782-2849-A12B-A92094C9B2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46">
              <a:extLst>
                <a:ext uri="{FF2B5EF4-FFF2-40B4-BE49-F238E27FC236}">
                  <a16:creationId xmlns:a16="http://schemas.microsoft.com/office/drawing/2014/main" id="{1E259E82-A34F-834B-B95D-62719FB47B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47">
              <a:extLst>
                <a:ext uri="{FF2B5EF4-FFF2-40B4-BE49-F238E27FC236}">
                  <a16:creationId xmlns:a16="http://schemas.microsoft.com/office/drawing/2014/main" id="{1E14DAC4-48B9-5A4A-920E-E2F707B512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48">
              <a:extLst>
                <a:ext uri="{FF2B5EF4-FFF2-40B4-BE49-F238E27FC236}">
                  <a16:creationId xmlns:a16="http://schemas.microsoft.com/office/drawing/2014/main" id="{950D3C69-0B71-A34F-8B81-BE52278DFD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9">
              <a:extLst>
                <a:ext uri="{FF2B5EF4-FFF2-40B4-BE49-F238E27FC236}">
                  <a16:creationId xmlns:a16="http://schemas.microsoft.com/office/drawing/2014/main" id="{C3519109-AA2F-354E-AB89-AAF13EF44A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50">
              <a:extLst>
                <a:ext uri="{FF2B5EF4-FFF2-40B4-BE49-F238E27FC236}">
                  <a16:creationId xmlns:a16="http://schemas.microsoft.com/office/drawing/2014/main" id="{0FDF08E1-908A-6348-A01D-167B862E2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51">
              <a:extLst>
                <a:ext uri="{FF2B5EF4-FFF2-40B4-BE49-F238E27FC236}">
                  <a16:creationId xmlns:a16="http://schemas.microsoft.com/office/drawing/2014/main" id="{A9B54F35-62C1-B04D-BDB9-8D2BF233FD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52">
              <a:extLst>
                <a:ext uri="{FF2B5EF4-FFF2-40B4-BE49-F238E27FC236}">
                  <a16:creationId xmlns:a16="http://schemas.microsoft.com/office/drawing/2014/main" id="{6F44C535-78B2-704D-AB12-B424369D11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53">
              <a:extLst>
                <a:ext uri="{FF2B5EF4-FFF2-40B4-BE49-F238E27FC236}">
                  <a16:creationId xmlns:a16="http://schemas.microsoft.com/office/drawing/2014/main" id="{A1B8D8F2-4BDB-E143-B742-71507A0C6F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54">
              <a:extLst>
                <a:ext uri="{FF2B5EF4-FFF2-40B4-BE49-F238E27FC236}">
                  <a16:creationId xmlns:a16="http://schemas.microsoft.com/office/drawing/2014/main" id="{732D5895-E745-184E-B704-64BA1913C7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55">
              <a:extLst>
                <a:ext uri="{FF2B5EF4-FFF2-40B4-BE49-F238E27FC236}">
                  <a16:creationId xmlns:a16="http://schemas.microsoft.com/office/drawing/2014/main" id="{7420C350-D0C7-A343-BA46-054F1840FD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56">
              <a:extLst>
                <a:ext uri="{FF2B5EF4-FFF2-40B4-BE49-F238E27FC236}">
                  <a16:creationId xmlns:a16="http://schemas.microsoft.com/office/drawing/2014/main" id="{21FFB029-AE81-D748-9605-0F43E4C581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5">
              <a:extLst>
                <a:ext uri="{FF2B5EF4-FFF2-40B4-BE49-F238E27FC236}">
                  <a16:creationId xmlns:a16="http://schemas.microsoft.com/office/drawing/2014/main" id="{E9987DA6-9A5D-B349-959B-AAC22BEEE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31">
              <a:extLst>
                <a:ext uri="{FF2B5EF4-FFF2-40B4-BE49-F238E27FC236}">
                  <a16:creationId xmlns:a16="http://schemas.microsoft.com/office/drawing/2014/main" id="{4BB6D4E8-56DE-A146-875E-59D3F2BE7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8379" y="429609"/>
            <a:ext cx="147524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62343" y="2149713"/>
            <a:ext cx="9668027" cy="16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4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rima Madurai Semi" pitchFamily="2" charset="77"/>
              </a:rPr>
              <a:t>“A person who never made a mistake never tried anything new.”</a:t>
            </a: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FE3EC6C-63D5-E744-B60F-0732314FB0EF}"/>
              </a:ext>
            </a:extLst>
          </p:cNvPr>
          <p:cNvGrpSpPr/>
          <p:nvPr/>
        </p:nvGrpSpPr>
        <p:grpSpPr>
          <a:xfrm>
            <a:off x="-1870851" y="4414570"/>
            <a:ext cx="14922466" cy="4506760"/>
            <a:chOff x="-2422178" y="5261733"/>
            <a:chExt cx="14922466" cy="4506760"/>
          </a:xfrm>
        </p:grpSpPr>
        <p:sp>
          <p:nvSpPr>
            <p:cNvPr id="391" name="Freeform 30">
              <a:extLst>
                <a:ext uri="{FF2B5EF4-FFF2-40B4-BE49-F238E27FC236}">
                  <a16:creationId xmlns:a16="http://schemas.microsoft.com/office/drawing/2014/main" id="{08928C0A-0AC8-4544-9C45-18B485A849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31">
              <a:extLst>
                <a:ext uri="{FF2B5EF4-FFF2-40B4-BE49-F238E27FC236}">
                  <a16:creationId xmlns:a16="http://schemas.microsoft.com/office/drawing/2014/main" id="{6043B135-6513-2849-B6ED-953704A655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32">
              <a:extLst>
                <a:ext uri="{FF2B5EF4-FFF2-40B4-BE49-F238E27FC236}">
                  <a16:creationId xmlns:a16="http://schemas.microsoft.com/office/drawing/2014/main" id="{2869AF83-426E-A34F-80E1-A51233D63F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33">
              <a:extLst>
                <a:ext uri="{FF2B5EF4-FFF2-40B4-BE49-F238E27FC236}">
                  <a16:creationId xmlns:a16="http://schemas.microsoft.com/office/drawing/2014/main" id="{BAEA1ABF-5F67-8046-B5D9-E4B2D4785C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34">
              <a:extLst>
                <a:ext uri="{FF2B5EF4-FFF2-40B4-BE49-F238E27FC236}">
                  <a16:creationId xmlns:a16="http://schemas.microsoft.com/office/drawing/2014/main" id="{CE0F67E0-4093-D84A-9E92-2B191D1907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35">
              <a:extLst>
                <a:ext uri="{FF2B5EF4-FFF2-40B4-BE49-F238E27FC236}">
                  <a16:creationId xmlns:a16="http://schemas.microsoft.com/office/drawing/2014/main" id="{665FA47D-F607-4341-9ECD-29A23E49E9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36">
              <a:extLst>
                <a:ext uri="{FF2B5EF4-FFF2-40B4-BE49-F238E27FC236}">
                  <a16:creationId xmlns:a16="http://schemas.microsoft.com/office/drawing/2014/main" id="{FB38F706-CEA7-2E44-81D1-F1E5F43AD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37">
              <a:extLst>
                <a:ext uri="{FF2B5EF4-FFF2-40B4-BE49-F238E27FC236}">
                  <a16:creationId xmlns:a16="http://schemas.microsoft.com/office/drawing/2014/main" id="{F459F65C-8A1D-BC4C-B552-C48EB2B863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38">
              <a:extLst>
                <a:ext uri="{FF2B5EF4-FFF2-40B4-BE49-F238E27FC236}">
                  <a16:creationId xmlns:a16="http://schemas.microsoft.com/office/drawing/2014/main" id="{943EDAA4-42CB-1B42-9550-DE71C0666D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39">
              <a:extLst>
                <a:ext uri="{FF2B5EF4-FFF2-40B4-BE49-F238E27FC236}">
                  <a16:creationId xmlns:a16="http://schemas.microsoft.com/office/drawing/2014/main" id="{D71CFB52-DB16-C04C-B55D-307E658789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40">
              <a:extLst>
                <a:ext uri="{FF2B5EF4-FFF2-40B4-BE49-F238E27FC236}">
                  <a16:creationId xmlns:a16="http://schemas.microsoft.com/office/drawing/2014/main" id="{F91471CB-4D29-A946-91DB-12144F4B72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41">
              <a:extLst>
                <a:ext uri="{FF2B5EF4-FFF2-40B4-BE49-F238E27FC236}">
                  <a16:creationId xmlns:a16="http://schemas.microsoft.com/office/drawing/2014/main" id="{F6D452AD-E4B3-AC47-B008-80623CE63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42">
              <a:extLst>
                <a:ext uri="{FF2B5EF4-FFF2-40B4-BE49-F238E27FC236}">
                  <a16:creationId xmlns:a16="http://schemas.microsoft.com/office/drawing/2014/main" id="{3046A17D-54A8-734B-A091-25C0115131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43">
              <a:extLst>
                <a:ext uri="{FF2B5EF4-FFF2-40B4-BE49-F238E27FC236}">
                  <a16:creationId xmlns:a16="http://schemas.microsoft.com/office/drawing/2014/main" id="{7E79058D-D6D7-6643-9166-A531B86F64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5" name="Freeform 44">
              <a:extLst>
                <a:ext uri="{FF2B5EF4-FFF2-40B4-BE49-F238E27FC236}">
                  <a16:creationId xmlns:a16="http://schemas.microsoft.com/office/drawing/2014/main" id="{79539816-897F-304C-A906-0869E533AD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6" name="Freeform 45">
              <a:extLst>
                <a:ext uri="{FF2B5EF4-FFF2-40B4-BE49-F238E27FC236}">
                  <a16:creationId xmlns:a16="http://schemas.microsoft.com/office/drawing/2014/main" id="{07D5F073-A834-E942-8ECE-D8EE1FCFAC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B7FBF252-FA78-4347-98CD-CAC2B91886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8" name="Freeform 47">
              <a:extLst>
                <a:ext uri="{FF2B5EF4-FFF2-40B4-BE49-F238E27FC236}">
                  <a16:creationId xmlns:a16="http://schemas.microsoft.com/office/drawing/2014/main" id="{425F6AAB-E936-5946-9838-FC24CD87EC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9" name="Freeform 48">
              <a:extLst>
                <a:ext uri="{FF2B5EF4-FFF2-40B4-BE49-F238E27FC236}">
                  <a16:creationId xmlns:a16="http://schemas.microsoft.com/office/drawing/2014/main" id="{530750FC-7402-3549-BC73-07DF133231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0" name="Freeform 49">
              <a:extLst>
                <a:ext uri="{FF2B5EF4-FFF2-40B4-BE49-F238E27FC236}">
                  <a16:creationId xmlns:a16="http://schemas.microsoft.com/office/drawing/2014/main" id="{F123C4C6-CC34-A045-9D37-C035BC9DF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1" name="Freeform 50">
              <a:extLst>
                <a:ext uri="{FF2B5EF4-FFF2-40B4-BE49-F238E27FC236}">
                  <a16:creationId xmlns:a16="http://schemas.microsoft.com/office/drawing/2014/main" id="{C6B845B5-8134-4547-865F-378D4C641A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2" name="Freeform 51">
              <a:extLst>
                <a:ext uri="{FF2B5EF4-FFF2-40B4-BE49-F238E27FC236}">
                  <a16:creationId xmlns:a16="http://schemas.microsoft.com/office/drawing/2014/main" id="{EDDC9C58-9E58-B746-B045-D7D3B55AD4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3" name="Freeform 52">
              <a:extLst>
                <a:ext uri="{FF2B5EF4-FFF2-40B4-BE49-F238E27FC236}">
                  <a16:creationId xmlns:a16="http://schemas.microsoft.com/office/drawing/2014/main" id="{94BCB7FB-1766-9E4C-91DF-35DC925931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4" name="Freeform 53">
              <a:extLst>
                <a:ext uri="{FF2B5EF4-FFF2-40B4-BE49-F238E27FC236}">
                  <a16:creationId xmlns:a16="http://schemas.microsoft.com/office/drawing/2014/main" id="{0BABF106-448D-CB43-884B-9E1537E8EB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5" name="Freeform 54">
              <a:extLst>
                <a:ext uri="{FF2B5EF4-FFF2-40B4-BE49-F238E27FC236}">
                  <a16:creationId xmlns:a16="http://schemas.microsoft.com/office/drawing/2014/main" id="{C201FF58-E07E-B74B-AA64-49408943B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6" name="Freeform 55">
              <a:extLst>
                <a:ext uri="{FF2B5EF4-FFF2-40B4-BE49-F238E27FC236}">
                  <a16:creationId xmlns:a16="http://schemas.microsoft.com/office/drawing/2014/main" id="{ECF288E2-5569-DB4C-AEF9-381FDD0DFB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56">
              <a:extLst>
                <a:ext uri="{FF2B5EF4-FFF2-40B4-BE49-F238E27FC236}">
                  <a16:creationId xmlns:a16="http://schemas.microsoft.com/office/drawing/2014/main" id="{C042773E-E3C9-964B-855A-A845792E30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45">
              <a:extLst>
                <a:ext uri="{FF2B5EF4-FFF2-40B4-BE49-F238E27FC236}">
                  <a16:creationId xmlns:a16="http://schemas.microsoft.com/office/drawing/2014/main" id="{D9EB6177-5997-494C-A47B-D1E51AFFCE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31">
              <a:extLst>
                <a:ext uri="{FF2B5EF4-FFF2-40B4-BE49-F238E27FC236}">
                  <a16:creationId xmlns:a16="http://schemas.microsoft.com/office/drawing/2014/main" id="{A532C0F8-20B7-0541-BFD8-B0996F2AAE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17792" y="3254395"/>
            <a:ext cx="53623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419479" y="2080104"/>
            <a:ext cx="592764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30989" y="2668195"/>
            <a:ext cx="54197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997858" y="4107313"/>
            <a:ext cx="97815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997165" y="991284"/>
            <a:ext cx="56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Mukta SemiBold" panose="020B0000000000000000" pitchFamily="34" charset="77"/>
              </a:rPr>
              <a:t>YOUR SLIDE TITLE</a:t>
            </a:r>
          </a:p>
        </p:txBody>
      </p:sp>
      <p:sp>
        <p:nvSpPr>
          <p:cNvPr id="503" name="Freeform 55">
            <a:extLst>
              <a:ext uri="{FF2B5EF4-FFF2-40B4-BE49-F238E27FC236}">
                <a16:creationId xmlns:a16="http://schemas.microsoft.com/office/drawing/2014/main" id="{D43D1CBA-DECD-CE42-8D16-890A21FA8AC1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875" y="2227507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4" name="Freeform 55">
            <a:extLst>
              <a:ext uri="{FF2B5EF4-FFF2-40B4-BE49-F238E27FC236}">
                <a16:creationId xmlns:a16="http://schemas.microsoft.com/office/drawing/2014/main" id="{FB3FFE4C-97DA-4445-BCFE-F67A3FC32CED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2827168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05" name="Freeform 55">
            <a:extLst>
              <a:ext uri="{FF2B5EF4-FFF2-40B4-BE49-F238E27FC236}">
                <a16:creationId xmlns:a16="http://schemas.microsoft.com/office/drawing/2014/main" id="{73B0943B-CAAF-2F41-A02D-C051C944994A}"/>
              </a:ext>
            </a:extLst>
          </p:cNvPr>
          <p:cNvSpPr>
            <a:spLocks noChangeArrowheads="1"/>
          </p:cNvSpPr>
          <p:nvPr/>
        </p:nvSpPr>
        <p:spPr bwMode="auto">
          <a:xfrm rot="11369540">
            <a:off x="1106990" y="3422116"/>
            <a:ext cx="283226" cy="284583"/>
          </a:xfrm>
          <a:custGeom>
            <a:avLst/>
            <a:gdLst>
              <a:gd name="T0" fmla="*/ 42 w 390"/>
              <a:gd name="T1" fmla="*/ 271 h 391"/>
              <a:gd name="T2" fmla="*/ 42 w 390"/>
              <a:gd name="T3" fmla="*/ 271 h 391"/>
              <a:gd name="T4" fmla="*/ 270 w 390"/>
              <a:gd name="T5" fmla="*/ 348 h 391"/>
              <a:gd name="T6" fmla="*/ 270 w 390"/>
              <a:gd name="T7" fmla="*/ 348 h 391"/>
              <a:gd name="T8" fmla="*/ 347 w 390"/>
              <a:gd name="T9" fmla="*/ 119 h 391"/>
              <a:gd name="T10" fmla="*/ 347 w 390"/>
              <a:gd name="T11" fmla="*/ 119 h 391"/>
              <a:gd name="T12" fmla="*/ 118 w 390"/>
              <a:gd name="T13" fmla="*/ 42 h 391"/>
              <a:gd name="T14" fmla="*/ 118 w 390"/>
              <a:gd name="T15" fmla="*/ 42 h 391"/>
              <a:gd name="T16" fmla="*/ 42 w 390"/>
              <a:gd name="T17" fmla="*/ 27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0" h="391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B5F2E0CB-D53B-5240-8F57-735557A40419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07" name="Freeform 3">
              <a:extLst>
                <a:ext uri="{FF2B5EF4-FFF2-40B4-BE49-F238E27FC236}">
                  <a16:creationId xmlns:a16="http://schemas.microsoft.com/office/drawing/2014/main" id="{68C49880-C1AF-5846-885E-CFFE1249C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4">
              <a:extLst>
                <a:ext uri="{FF2B5EF4-FFF2-40B4-BE49-F238E27FC236}">
                  <a16:creationId xmlns:a16="http://schemas.microsoft.com/office/drawing/2014/main" id="{871AA898-07DE-D84B-AF1F-358B7F6011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12E4A49A-7C7C-CE4F-B992-09183ED3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6">
              <a:extLst>
                <a:ext uri="{FF2B5EF4-FFF2-40B4-BE49-F238E27FC236}">
                  <a16:creationId xmlns:a16="http://schemas.microsoft.com/office/drawing/2014/main" id="{A246C4A9-105C-994F-B64F-481EC61FB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7">
              <a:extLst>
                <a:ext uri="{FF2B5EF4-FFF2-40B4-BE49-F238E27FC236}">
                  <a16:creationId xmlns:a16="http://schemas.microsoft.com/office/drawing/2014/main" id="{EBFF0BA6-E53C-2A41-9A90-EC04EB9D6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">
              <a:extLst>
                <a:ext uri="{FF2B5EF4-FFF2-40B4-BE49-F238E27FC236}">
                  <a16:creationId xmlns:a16="http://schemas.microsoft.com/office/drawing/2014/main" id="{5AE0555F-BB8E-D043-8191-327008D330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9">
              <a:extLst>
                <a:ext uri="{FF2B5EF4-FFF2-40B4-BE49-F238E27FC236}">
                  <a16:creationId xmlns:a16="http://schemas.microsoft.com/office/drawing/2014/main" id="{30907D9F-6917-724E-BC17-E6991A7C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10">
              <a:extLst>
                <a:ext uri="{FF2B5EF4-FFF2-40B4-BE49-F238E27FC236}">
                  <a16:creationId xmlns:a16="http://schemas.microsoft.com/office/drawing/2014/main" id="{51E40DD4-4D3D-BA42-8991-7A3F399EC1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11">
              <a:extLst>
                <a:ext uri="{FF2B5EF4-FFF2-40B4-BE49-F238E27FC236}">
                  <a16:creationId xmlns:a16="http://schemas.microsoft.com/office/drawing/2014/main" id="{B0112BF8-034E-6C49-8FB5-E2E323B8CF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12">
              <a:extLst>
                <a:ext uri="{FF2B5EF4-FFF2-40B4-BE49-F238E27FC236}">
                  <a16:creationId xmlns:a16="http://schemas.microsoft.com/office/drawing/2014/main" id="{FDE3C800-FD92-7746-B7C2-991287FF3C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13">
              <a:extLst>
                <a:ext uri="{FF2B5EF4-FFF2-40B4-BE49-F238E27FC236}">
                  <a16:creationId xmlns:a16="http://schemas.microsoft.com/office/drawing/2014/main" id="{60113F37-E2A3-C846-8796-2D600BF8B5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14">
              <a:extLst>
                <a:ext uri="{FF2B5EF4-FFF2-40B4-BE49-F238E27FC236}">
                  <a16:creationId xmlns:a16="http://schemas.microsoft.com/office/drawing/2014/main" id="{61784D16-2FF5-AD40-9FD6-1637B42342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15">
              <a:extLst>
                <a:ext uri="{FF2B5EF4-FFF2-40B4-BE49-F238E27FC236}">
                  <a16:creationId xmlns:a16="http://schemas.microsoft.com/office/drawing/2014/main" id="{9142CC38-B248-114F-A2CE-3F1F07193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16">
              <a:extLst>
                <a:ext uri="{FF2B5EF4-FFF2-40B4-BE49-F238E27FC236}">
                  <a16:creationId xmlns:a16="http://schemas.microsoft.com/office/drawing/2014/main" id="{CF38FB13-171B-0A4B-BBA1-8E0521F02C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17">
              <a:extLst>
                <a:ext uri="{FF2B5EF4-FFF2-40B4-BE49-F238E27FC236}">
                  <a16:creationId xmlns:a16="http://schemas.microsoft.com/office/drawing/2014/main" id="{0780EA86-E9FE-3047-B483-1683B5CF34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18">
              <a:extLst>
                <a:ext uri="{FF2B5EF4-FFF2-40B4-BE49-F238E27FC236}">
                  <a16:creationId xmlns:a16="http://schemas.microsoft.com/office/drawing/2014/main" id="{3741A844-B3D7-E243-A9E1-71982D3EE3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19">
              <a:extLst>
                <a:ext uri="{FF2B5EF4-FFF2-40B4-BE49-F238E27FC236}">
                  <a16:creationId xmlns:a16="http://schemas.microsoft.com/office/drawing/2014/main" id="{33D26FDA-AB89-8743-A831-0002A11DFF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20">
              <a:extLst>
                <a:ext uri="{FF2B5EF4-FFF2-40B4-BE49-F238E27FC236}">
                  <a16:creationId xmlns:a16="http://schemas.microsoft.com/office/drawing/2014/main" id="{BC4B0EBE-D107-654B-9808-367DC7CACB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21">
              <a:extLst>
                <a:ext uri="{FF2B5EF4-FFF2-40B4-BE49-F238E27FC236}">
                  <a16:creationId xmlns:a16="http://schemas.microsoft.com/office/drawing/2014/main" id="{1D8F576F-63E2-604C-A86D-58CA71E270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22">
              <a:extLst>
                <a:ext uri="{FF2B5EF4-FFF2-40B4-BE49-F238E27FC236}">
                  <a16:creationId xmlns:a16="http://schemas.microsoft.com/office/drawing/2014/main" id="{A2888D10-9031-7046-BAB9-D3A2DF6E9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23">
              <a:extLst>
                <a:ext uri="{FF2B5EF4-FFF2-40B4-BE49-F238E27FC236}">
                  <a16:creationId xmlns:a16="http://schemas.microsoft.com/office/drawing/2014/main" id="{BD8638EB-06DB-D94E-BEFD-2A8D9A150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25">
              <a:extLst>
                <a:ext uri="{FF2B5EF4-FFF2-40B4-BE49-F238E27FC236}">
                  <a16:creationId xmlns:a16="http://schemas.microsoft.com/office/drawing/2014/main" id="{E24C6B76-767F-2C43-9FF0-F4A4D63B0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3F864E76-F4EB-DF4C-8830-C44B80B14C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27">
              <a:extLst>
                <a:ext uri="{FF2B5EF4-FFF2-40B4-BE49-F238E27FC236}">
                  <a16:creationId xmlns:a16="http://schemas.microsoft.com/office/drawing/2014/main" id="{79916C67-CFB6-5C48-92CD-303C9A42F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28">
              <a:extLst>
                <a:ext uri="{FF2B5EF4-FFF2-40B4-BE49-F238E27FC236}">
                  <a16:creationId xmlns:a16="http://schemas.microsoft.com/office/drawing/2014/main" id="{C7C1F754-B351-CB4B-BCF3-00FE1AFCE5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29">
              <a:extLst>
                <a:ext uri="{FF2B5EF4-FFF2-40B4-BE49-F238E27FC236}">
                  <a16:creationId xmlns:a16="http://schemas.microsoft.com/office/drawing/2014/main" id="{3C15A267-C96F-BF49-9F5C-0F08BC3FEA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4">
              <a:extLst>
                <a:ext uri="{FF2B5EF4-FFF2-40B4-BE49-F238E27FC236}">
                  <a16:creationId xmlns:a16="http://schemas.microsoft.com/office/drawing/2014/main" id="{BA400941-CC64-2D4A-B2D3-924A9EF498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6">
              <a:extLst>
                <a:ext uri="{FF2B5EF4-FFF2-40B4-BE49-F238E27FC236}">
                  <a16:creationId xmlns:a16="http://schemas.microsoft.com/office/drawing/2014/main" id="{819EBB2F-CC3A-CA4E-8EB5-F8233EDC48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03CB7574-BB19-334D-9EDF-5371895580AC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5460AD15-3B44-AA4F-94B7-42CB01164821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38" name="Freeform 30">
                <a:extLst>
                  <a:ext uri="{FF2B5EF4-FFF2-40B4-BE49-F238E27FC236}">
                    <a16:creationId xmlns:a16="http://schemas.microsoft.com/office/drawing/2014/main" id="{3762169C-A7E3-EE41-8E99-E05113595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39" name="Freeform 31">
                <a:extLst>
                  <a:ext uri="{FF2B5EF4-FFF2-40B4-BE49-F238E27FC236}">
                    <a16:creationId xmlns:a16="http://schemas.microsoft.com/office/drawing/2014/main" id="{67A0C481-49DC-8740-9C59-40A3B050B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0" name="Freeform 32">
                <a:extLst>
                  <a:ext uri="{FF2B5EF4-FFF2-40B4-BE49-F238E27FC236}">
                    <a16:creationId xmlns:a16="http://schemas.microsoft.com/office/drawing/2014/main" id="{86D0C54D-8E77-4147-8D61-989FD864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1" name="Freeform 33">
                <a:extLst>
                  <a:ext uri="{FF2B5EF4-FFF2-40B4-BE49-F238E27FC236}">
                    <a16:creationId xmlns:a16="http://schemas.microsoft.com/office/drawing/2014/main" id="{8B08CD4A-0449-6C44-BCBC-659DB4441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2" name="Freeform 34">
                <a:extLst>
                  <a:ext uri="{FF2B5EF4-FFF2-40B4-BE49-F238E27FC236}">
                    <a16:creationId xmlns:a16="http://schemas.microsoft.com/office/drawing/2014/main" id="{57FC8D09-69D5-E14E-8030-266E3DEB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3" name="Freeform 35">
                <a:extLst>
                  <a:ext uri="{FF2B5EF4-FFF2-40B4-BE49-F238E27FC236}">
                    <a16:creationId xmlns:a16="http://schemas.microsoft.com/office/drawing/2014/main" id="{629C2F51-8DF9-CE46-B632-708BBAAFF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4" name="Freeform 36">
                <a:extLst>
                  <a:ext uri="{FF2B5EF4-FFF2-40B4-BE49-F238E27FC236}">
                    <a16:creationId xmlns:a16="http://schemas.microsoft.com/office/drawing/2014/main" id="{75302400-DC0B-684E-AA86-531F5A64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5" name="Freeform 37">
                <a:extLst>
                  <a:ext uri="{FF2B5EF4-FFF2-40B4-BE49-F238E27FC236}">
                    <a16:creationId xmlns:a16="http://schemas.microsoft.com/office/drawing/2014/main" id="{AB52234A-503A-4047-8C65-2FA978BD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6" name="Freeform 38">
                <a:extLst>
                  <a:ext uri="{FF2B5EF4-FFF2-40B4-BE49-F238E27FC236}">
                    <a16:creationId xmlns:a16="http://schemas.microsoft.com/office/drawing/2014/main" id="{E9DA5DD3-5AD6-CC4F-B869-EC7A5086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7" name="Freeform 39">
                <a:extLst>
                  <a:ext uri="{FF2B5EF4-FFF2-40B4-BE49-F238E27FC236}">
                    <a16:creationId xmlns:a16="http://schemas.microsoft.com/office/drawing/2014/main" id="{A2A9DDBF-687D-CC48-9116-A4B2CA5A1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8" name="Freeform 40">
                <a:extLst>
                  <a:ext uri="{FF2B5EF4-FFF2-40B4-BE49-F238E27FC236}">
                    <a16:creationId xmlns:a16="http://schemas.microsoft.com/office/drawing/2014/main" id="{1A8BEC48-F08E-6044-9B5F-E8801CE8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49" name="Freeform 41">
                <a:extLst>
                  <a:ext uri="{FF2B5EF4-FFF2-40B4-BE49-F238E27FC236}">
                    <a16:creationId xmlns:a16="http://schemas.microsoft.com/office/drawing/2014/main" id="{378D740B-E02A-3441-BDAD-44510126A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0" name="Freeform 42">
                <a:extLst>
                  <a:ext uri="{FF2B5EF4-FFF2-40B4-BE49-F238E27FC236}">
                    <a16:creationId xmlns:a16="http://schemas.microsoft.com/office/drawing/2014/main" id="{D71C8426-D1E6-D048-AD5F-21739834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1" name="Freeform 43">
                <a:extLst>
                  <a:ext uri="{FF2B5EF4-FFF2-40B4-BE49-F238E27FC236}">
                    <a16:creationId xmlns:a16="http://schemas.microsoft.com/office/drawing/2014/main" id="{BF52C4DF-8F4D-D04F-8AA6-B9438C2D2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44">
                <a:extLst>
                  <a:ext uri="{FF2B5EF4-FFF2-40B4-BE49-F238E27FC236}">
                    <a16:creationId xmlns:a16="http://schemas.microsoft.com/office/drawing/2014/main" id="{B2B8B1EC-B681-8E47-BBB1-85DE06097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45">
                <a:extLst>
                  <a:ext uri="{FF2B5EF4-FFF2-40B4-BE49-F238E27FC236}">
                    <a16:creationId xmlns:a16="http://schemas.microsoft.com/office/drawing/2014/main" id="{EE8F38E7-309D-7644-A934-8481559DF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46">
                <a:extLst>
                  <a:ext uri="{FF2B5EF4-FFF2-40B4-BE49-F238E27FC236}">
                    <a16:creationId xmlns:a16="http://schemas.microsoft.com/office/drawing/2014/main" id="{29FB99B7-21FE-334F-92EA-857370FBA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47">
                <a:extLst>
                  <a:ext uri="{FF2B5EF4-FFF2-40B4-BE49-F238E27FC236}">
                    <a16:creationId xmlns:a16="http://schemas.microsoft.com/office/drawing/2014/main" id="{9471C1A6-17B2-8649-8737-FEF41A32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48">
                <a:extLst>
                  <a:ext uri="{FF2B5EF4-FFF2-40B4-BE49-F238E27FC236}">
                    <a16:creationId xmlns:a16="http://schemas.microsoft.com/office/drawing/2014/main" id="{44DFCC26-9CE4-5B47-8491-AE6C95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49">
                <a:extLst>
                  <a:ext uri="{FF2B5EF4-FFF2-40B4-BE49-F238E27FC236}">
                    <a16:creationId xmlns:a16="http://schemas.microsoft.com/office/drawing/2014/main" id="{BB087F42-2681-E34A-9A31-AF8BE70F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50">
                <a:extLst>
                  <a:ext uri="{FF2B5EF4-FFF2-40B4-BE49-F238E27FC236}">
                    <a16:creationId xmlns:a16="http://schemas.microsoft.com/office/drawing/2014/main" id="{2D57F1FB-CED1-AF43-B28C-56A4D997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51">
                <a:extLst>
                  <a:ext uri="{FF2B5EF4-FFF2-40B4-BE49-F238E27FC236}">
                    <a16:creationId xmlns:a16="http://schemas.microsoft.com/office/drawing/2014/main" id="{ED834128-A1DF-7A44-9440-2B3C4129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52">
                <a:extLst>
                  <a:ext uri="{FF2B5EF4-FFF2-40B4-BE49-F238E27FC236}">
                    <a16:creationId xmlns:a16="http://schemas.microsoft.com/office/drawing/2014/main" id="{075880BB-CC3A-A844-9704-15075304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53">
                <a:extLst>
                  <a:ext uri="{FF2B5EF4-FFF2-40B4-BE49-F238E27FC236}">
                    <a16:creationId xmlns:a16="http://schemas.microsoft.com/office/drawing/2014/main" id="{F9915E83-570E-774A-BC83-DF9B7E791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54">
                <a:extLst>
                  <a:ext uri="{FF2B5EF4-FFF2-40B4-BE49-F238E27FC236}">
                    <a16:creationId xmlns:a16="http://schemas.microsoft.com/office/drawing/2014/main" id="{F31C550B-960C-7B45-9A30-56E58C8FD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55">
                <a:extLst>
                  <a:ext uri="{FF2B5EF4-FFF2-40B4-BE49-F238E27FC236}">
                    <a16:creationId xmlns:a16="http://schemas.microsoft.com/office/drawing/2014/main" id="{A109251A-0C81-E544-9EAC-4EC1B6DD7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56">
                <a:extLst>
                  <a:ext uri="{FF2B5EF4-FFF2-40B4-BE49-F238E27FC236}">
                    <a16:creationId xmlns:a16="http://schemas.microsoft.com/office/drawing/2014/main" id="{2BBEE1EB-54D7-F64C-B9D4-79CEAB0D4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E42DD1F6-BC90-7B45-98A2-9255312B5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75B5EA0E-5A28-2F42-B9B0-F5CD1A9343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365493" y="3834113"/>
            <a:ext cx="7481894" cy="83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903244" y="2571660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BIG TITLE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CB095E82-C44B-F844-B0D5-46AAD58C59A9}"/>
              </a:ext>
            </a:extLst>
          </p:cNvPr>
          <p:cNvGrpSpPr/>
          <p:nvPr/>
        </p:nvGrpSpPr>
        <p:grpSpPr>
          <a:xfrm>
            <a:off x="-1114833" y="-4355689"/>
            <a:ext cx="17041188" cy="6786207"/>
            <a:chOff x="-1389153" y="-5087209"/>
            <a:chExt cx="17041188" cy="6786207"/>
          </a:xfrm>
        </p:grpSpPr>
        <p:sp>
          <p:nvSpPr>
            <p:cNvPr id="265" name="Freeform 3">
              <a:extLst>
                <a:ext uri="{FF2B5EF4-FFF2-40B4-BE49-F238E27FC236}">
                  <a16:creationId xmlns:a16="http://schemas.microsoft.com/office/drawing/2014/main" id="{B3886A38-8C87-9F48-854C-BE02868D80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">
              <a:extLst>
                <a:ext uri="{FF2B5EF4-FFF2-40B4-BE49-F238E27FC236}">
                  <a16:creationId xmlns:a16="http://schemas.microsoft.com/office/drawing/2014/main" id="{07ACC8E9-F59F-D64B-BC2D-0B01F67581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05D2CE50-E2F4-6548-9AAB-AD83728E0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9977137-38F4-5840-A3F4-6675CE7724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CC6538B9-BCB6-6C46-8309-B37532C01E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8">
              <a:extLst>
                <a:ext uri="{FF2B5EF4-FFF2-40B4-BE49-F238E27FC236}">
                  <a16:creationId xmlns:a16="http://schemas.microsoft.com/office/drawing/2014/main" id="{77CBB599-23C5-E641-A108-557607DD2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05FEECB4-3885-AF4D-A1F2-742631CFFC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264377A-8CD9-D14E-8962-3E965A598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0B85DDC1-4507-BB47-87FA-CA6A7980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21868A7B-0E18-2A4E-9563-F3393A2F2F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91516294-F5BF-F445-A404-84B185E4F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CE961ECF-EACD-5E44-9EB6-D3AEC60711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C25D09E6-CE5D-7448-AEE4-5D4D458A76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FDF5BC5F-6A44-0443-8CC1-8CC77E444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FFB5BE61-E23F-E746-BEAD-4F392BAD66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D22E3F26-837D-E14A-B1F4-FC1377F48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6EA0C504-ECCA-AF4B-9A56-837C910708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7240AC2A-12A4-954A-A720-6806249545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87230842-DCB3-D44A-B843-7E5429B9A3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BD5FDF4A-013B-564E-9604-851926CBAA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F65E5443-7A24-D745-A54F-592131D8EB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4DA1BB47-16BB-8241-97D0-3F7AC81F2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985666" y="-1716126"/>
              <a:ext cx="777995" cy="596008"/>
            </a:xfrm>
            <a:custGeom>
              <a:avLst/>
              <a:gdLst>
                <a:gd name="T0" fmla="*/ 43 w 755"/>
                <a:gd name="T1" fmla="*/ 461 h 579"/>
                <a:gd name="T2" fmla="*/ 43 w 755"/>
                <a:gd name="T3" fmla="*/ 461 h 579"/>
                <a:gd name="T4" fmla="*/ 273 w 755"/>
                <a:gd name="T5" fmla="*/ 535 h 579"/>
                <a:gd name="T6" fmla="*/ 637 w 755"/>
                <a:gd name="T7" fmla="*/ 347 h 579"/>
                <a:gd name="T8" fmla="*/ 637 w 755"/>
                <a:gd name="T9" fmla="*/ 347 h 579"/>
                <a:gd name="T10" fmla="*/ 711 w 755"/>
                <a:gd name="T11" fmla="*/ 117 h 579"/>
                <a:gd name="T12" fmla="*/ 711 w 755"/>
                <a:gd name="T13" fmla="*/ 117 h 579"/>
                <a:gd name="T14" fmla="*/ 480 w 755"/>
                <a:gd name="T15" fmla="*/ 44 h 579"/>
                <a:gd name="T16" fmla="*/ 116 w 755"/>
                <a:gd name="T17" fmla="*/ 231 h 579"/>
                <a:gd name="T18" fmla="*/ 116 w 755"/>
                <a:gd name="T19" fmla="*/ 231 h 579"/>
                <a:gd name="T20" fmla="*/ 43 w 755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5" h="579">
                  <a:moveTo>
                    <a:pt x="43" y="461"/>
                  </a:moveTo>
                  <a:lnTo>
                    <a:pt x="43" y="461"/>
                  </a:lnTo>
                  <a:cubicBezTo>
                    <a:pt x="86" y="545"/>
                    <a:pt x="189" y="578"/>
                    <a:pt x="273" y="535"/>
                  </a:cubicBezTo>
                  <a:lnTo>
                    <a:pt x="637" y="347"/>
                  </a:lnTo>
                  <a:lnTo>
                    <a:pt x="637" y="347"/>
                  </a:lnTo>
                  <a:cubicBezTo>
                    <a:pt x="721" y="304"/>
                    <a:pt x="754" y="201"/>
                    <a:pt x="711" y="117"/>
                  </a:cubicBezTo>
                  <a:lnTo>
                    <a:pt x="711" y="117"/>
                  </a:lnTo>
                  <a:cubicBezTo>
                    <a:pt x="667" y="33"/>
                    <a:pt x="565" y="0"/>
                    <a:pt x="480" y="44"/>
                  </a:cubicBezTo>
                  <a:lnTo>
                    <a:pt x="116" y="231"/>
                  </a:lnTo>
                  <a:lnTo>
                    <a:pt x="116" y="231"/>
                  </a:lnTo>
                  <a:cubicBezTo>
                    <a:pt x="32" y="274"/>
                    <a:pt x="0" y="377"/>
                    <a:pt x="43" y="46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53D46146-A968-8843-9D44-DE5845A776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B8DBF0A4-E5D8-BE4C-99BD-07DEB56DB3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EC1391AD-4C1A-E643-88FE-D90B2F9A6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070B26F5-0400-BA47-A4F9-800D9A8EC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621A3010-60F4-FE40-9450-43EDB4B351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4">
              <a:extLst>
                <a:ext uri="{FF2B5EF4-FFF2-40B4-BE49-F238E27FC236}">
                  <a16:creationId xmlns:a16="http://schemas.microsoft.com/office/drawing/2014/main" id="{AFCE6F3E-46F7-2A43-B0ED-3D6FCF85B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">
              <a:extLst>
                <a:ext uri="{FF2B5EF4-FFF2-40B4-BE49-F238E27FC236}">
                  <a16:creationId xmlns:a16="http://schemas.microsoft.com/office/drawing/2014/main" id="{49613CED-5ED3-6547-943C-9030AC68D5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36E467-FDE9-F443-B700-9788145C311B}"/>
              </a:ext>
            </a:extLst>
          </p:cNvPr>
          <p:cNvGrpSpPr/>
          <p:nvPr/>
        </p:nvGrpSpPr>
        <p:grpSpPr>
          <a:xfrm>
            <a:off x="-2422178" y="4804533"/>
            <a:ext cx="14922466" cy="4506760"/>
            <a:chOff x="-2422178" y="5261733"/>
            <a:chExt cx="14922466" cy="4506760"/>
          </a:xfrm>
        </p:grpSpPr>
        <p:sp>
          <p:nvSpPr>
            <p:cNvPr id="295" name="Freeform 30">
              <a:extLst>
                <a:ext uri="{FF2B5EF4-FFF2-40B4-BE49-F238E27FC236}">
                  <a16:creationId xmlns:a16="http://schemas.microsoft.com/office/drawing/2014/main" id="{0AD6CE31-27AE-6746-9C5C-4534BCB2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1">
              <a:extLst>
                <a:ext uri="{FF2B5EF4-FFF2-40B4-BE49-F238E27FC236}">
                  <a16:creationId xmlns:a16="http://schemas.microsoft.com/office/drawing/2014/main" id="{8D93438C-7291-9248-B8CB-4DB6A9C70D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2">
              <a:extLst>
                <a:ext uri="{FF2B5EF4-FFF2-40B4-BE49-F238E27FC236}">
                  <a16:creationId xmlns:a16="http://schemas.microsoft.com/office/drawing/2014/main" id="{B3FE1E66-C1DD-3443-A1DF-05A84D50B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3">
              <a:extLst>
                <a:ext uri="{FF2B5EF4-FFF2-40B4-BE49-F238E27FC236}">
                  <a16:creationId xmlns:a16="http://schemas.microsoft.com/office/drawing/2014/main" id="{45E533AD-7BC8-4046-9FBE-7DEF737B9E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4">
              <a:extLst>
                <a:ext uri="{FF2B5EF4-FFF2-40B4-BE49-F238E27FC236}">
                  <a16:creationId xmlns:a16="http://schemas.microsoft.com/office/drawing/2014/main" id="{90B36195-6006-0540-A746-86D8B8ACD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5">
              <a:extLst>
                <a:ext uri="{FF2B5EF4-FFF2-40B4-BE49-F238E27FC236}">
                  <a16:creationId xmlns:a16="http://schemas.microsoft.com/office/drawing/2014/main" id="{A74E986E-0CB7-824A-BC60-47E53D0834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6">
              <a:extLst>
                <a:ext uri="{FF2B5EF4-FFF2-40B4-BE49-F238E27FC236}">
                  <a16:creationId xmlns:a16="http://schemas.microsoft.com/office/drawing/2014/main" id="{553A4F68-B0B3-984A-B3BD-0738727F4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7">
              <a:extLst>
                <a:ext uri="{FF2B5EF4-FFF2-40B4-BE49-F238E27FC236}">
                  <a16:creationId xmlns:a16="http://schemas.microsoft.com/office/drawing/2014/main" id="{A4C59B87-A2B4-2540-9CCD-DDF4CEF8B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38">
              <a:extLst>
                <a:ext uri="{FF2B5EF4-FFF2-40B4-BE49-F238E27FC236}">
                  <a16:creationId xmlns:a16="http://schemas.microsoft.com/office/drawing/2014/main" id="{455C2783-8B45-6B4A-831C-96B304268A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39">
              <a:extLst>
                <a:ext uri="{FF2B5EF4-FFF2-40B4-BE49-F238E27FC236}">
                  <a16:creationId xmlns:a16="http://schemas.microsoft.com/office/drawing/2014/main" id="{DA2FB089-FDE3-474C-8AA2-1357939BCC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">
              <a:extLst>
                <a:ext uri="{FF2B5EF4-FFF2-40B4-BE49-F238E27FC236}">
                  <a16:creationId xmlns:a16="http://schemas.microsoft.com/office/drawing/2014/main" id="{A2ABAE6C-D4E0-E945-8EC5-16B3CF3243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1">
              <a:extLst>
                <a:ext uri="{FF2B5EF4-FFF2-40B4-BE49-F238E27FC236}">
                  <a16:creationId xmlns:a16="http://schemas.microsoft.com/office/drawing/2014/main" id="{8B88A2E8-A90D-574B-BE00-070838757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">
              <a:extLst>
                <a:ext uri="{FF2B5EF4-FFF2-40B4-BE49-F238E27FC236}">
                  <a16:creationId xmlns:a16="http://schemas.microsoft.com/office/drawing/2014/main" id="{F94D2819-1E2D-7340-8672-5F09205BE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3">
              <a:extLst>
                <a:ext uri="{FF2B5EF4-FFF2-40B4-BE49-F238E27FC236}">
                  <a16:creationId xmlns:a16="http://schemas.microsoft.com/office/drawing/2014/main" id="{45425A85-611D-B548-BB20-9E7D0FBAAA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4">
              <a:extLst>
                <a:ext uri="{FF2B5EF4-FFF2-40B4-BE49-F238E27FC236}">
                  <a16:creationId xmlns:a16="http://schemas.microsoft.com/office/drawing/2014/main" id="{4C3716EB-FF5A-514E-9D78-3BA4E25D88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5">
              <a:extLst>
                <a:ext uri="{FF2B5EF4-FFF2-40B4-BE49-F238E27FC236}">
                  <a16:creationId xmlns:a16="http://schemas.microsoft.com/office/drawing/2014/main" id="{EF5AB652-DAD0-F546-9F61-A0BB1383E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2220178F-EA8B-474F-8F61-2E473C41CC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AE1E3A68-9FCA-EB48-8892-3442F02CF9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B4931A5B-63AE-6243-8453-D1FAA6254A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FCD2CD9-CC92-6D4B-833D-5685E4B8A8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DB3D9E59-7ADE-EB4E-86DF-CB1585212C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F340E2AD-0E3B-214E-BCD9-9497AEA72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28BF8AE0-0FE9-A44F-83EC-3AF24FD15C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E86AA7A2-5D6C-A14E-9816-F60727F28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6198B95D-6958-CC4C-9A28-37B9477536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54FAB00F-B97A-6C41-BD01-04AA92EF8A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C5997B5C-8F1C-E345-BD5B-A8D9533BE1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5">
              <a:extLst>
                <a:ext uri="{FF2B5EF4-FFF2-40B4-BE49-F238E27FC236}">
                  <a16:creationId xmlns:a16="http://schemas.microsoft.com/office/drawing/2014/main" id="{3649FFA8-E7EF-9240-8ADE-51BBD9CA4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38299AAE-F138-B94C-A00F-6087895554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6643198" y="3001253"/>
            <a:ext cx="4297518" cy="15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6659240" y="2349180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95325" y="1111950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60998" y="2985210"/>
            <a:ext cx="4289571" cy="15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277039" y="2333138"/>
            <a:ext cx="1406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Oxygen" panose="02000503000000090004" pitchFamily="2" charset="77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AF8790E6-A4DE-9E42-8F36-94D86BEF5246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20" name="Freeform 3">
              <a:extLst>
                <a:ext uri="{FF2B5EF4-FFF2-40B4-BE49-F238E27FC236}">
                  <a16:creationId xmlns:a16="http://schemas.microsoft.com/office/drawing/2014/main" id="{89E1CAB4-7700-EE45-9CBD-48AD0ED9C0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4">
              <a:extLst>
                <a:ext uri="{FF2B5EF4-FFF2-40B4-BE49-F238E27FC236}">
                  <a16:creationId xmlns:a16="http://schemas.microsoft.com/office/drawing/2014/main" id="{76219113-F0AC-6844-8CDF-D96C27AF37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5">
              <a:extLst>
                <a:ext uri="{FF2B5EF4-FFF2-40B4-BE49-F238E27FC236}">
                  <a16:creationId xmlns:a16="http://schemas.microsoft.com/office/drawing/2014/main" id="{9D588D3F-9AD9-F943-99A1-D3D3C2F24F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6">
              <a:extLst>
                <a:ext uri="{FF2B5EF4-FFF2-40B4-BE49-F238E27FC236}">
                  <a16:creationId xmlns:a16="http://schemas.microsoft.com/office/drawing/2014/main" id="{87C05077-E943-FF49-8ED5-9964F5A058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7">
              <a:extLst>
                <a:ext uri="{FF2B5EF4-FFF2-40B4-BE49-F238E27FC236}">
                  <a16:creationId xmlns:a16="http://schemas.microsoft.com/office/drawing/2014/main" id="{7C6EBEA7-D86A-3C49-A078-EFB18C8DB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8">
              <a:extLst>
                <a:ext uri="{FF2B5EF4-FFF2-40B4-BE49-F238E27FC236}">
                  <a16:creationId xmlns:a16="http://schemas.microsoft.com/office/drawing/2014/main" id="{392390EE-EB29-F24B-BF63-F6F1F15D3D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9">
              <a:extLst>
                <a:ext uri="{FF2B5EF4-FFF2-40B4-BE49-F238E27FC236}">
                  <a16:creationId xmlns:a16="http://schemas.microsoft.com/office/drawing/2014/main" id="{4152BFC1-3E39-CE42-9FC6-679E222982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10">
              <a:extLst>
                <a:ext uri="{FF2B5EF4-FFF2-40B4-BE49-F238E27FC236}">
                  <a16:creationId xmlns:a16="http://schemas.microsoft.com/office/drawing/2014/main" id="{310E4BB9-A060-7744-8511-F72441FB61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11">
              <a:extLst>
                <a:ext uri="{FF2B5EF4-FFF2-40B4-BE49-F238E27FC236}">
                  <a16:creationId xmlns:a16="http://schemas.microsoft.com/office/drawing/2014/main" id="{E9CA99AD-4800-844F-ADDB-273D64AD9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12">
              <a:extLst>
                <a:ext uri="{FF2B5EF4-FFF2-40B4-BE49-F238E27FC236}">
                  <a16:creationId xmlns:a16="http://schemas.microsoft.com/office/drawing/2014/main" id="{8FAE74C6-9C5C-C34F-9695-775A210123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13">
              <a:extLst>
                <a:ext uri="{FF2B5EF4-FFF2-40B4-BE49-F238E27FC236}">
                  <a16:creationId xmlns:a16="http://schemas.microsoft.com/office/drawing/2014/main" id="{EE1F20A9-5AD1-B846-A1CC-2031F0B436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4">
              <a:extLst>
                <a:ext uri="{FF2B5EF4-FFF2-40B4-BE49-F238E27FC236}">
                  <a16:creationId xmlns:a16="http://schemas.microsoft.com/office/drawing/2014/main" id="{0FBE8C90-A090-7A42-B54B-148BC1890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5">
              <a:extLst>
                <a:ext uri="{FF2B5EF4-FFF2-40B4-BE49-F238E27FC236}">
                  <a16:creationId xmlns:a16="http://schemas.microsoft.com/office/drawing/2014/main" id="{EB8A94CD-D17D-F741-A609-163AEA9A92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6">
              <a:extLst>
                <a:ext uri="{FF2B5EF4-FFF2-40B4-BE49-F238E27FC236}">
                  <a16:creationId xmlns:a16="http://schemas.microsoft.com/office/drawing/2014/main" id="{C4E1BB7F-75CD-6345-BD5E-6E31E3D171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7">
              <a:extLst>
                <a:ext uri="{FF2B5EF4-FFF2-40B4-BE49-F238E27FC236}">
                  <a16:creationId xmlns:a16="http://schemas.microsoft.com/office/drawing/2014/main" id="{E2B47BF0-5A01-DF4C-9598-B82F8133CC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8">
              <a:extLst>
                <a:ext uri="{FF2B5EF4-FFF2-40B4-BE49-F238E27FC236}">
                  <a16:creationId xmlns:a16="http://schemas.microsoft.com/office/drawing/2014/main" id="{D73B71FA-8416-1B4A-8019-23ADE0A95D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9">
              <a:extLst>
                <a:ext uri="{FF2B5EF4-FFF2-40B4-BE49-F238E27FC236}">
                  <a16:creationId xmlns:a16="http://schemas.microsoft.com/office/drawing/2014/main" id="{127725E3-31F8-7D40-8821-2B5793A9CD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20">
              <a:extLst>
                <a:ext uri="{FF2B5EF4-FFF2-40B4-BE49-F238E27FC236}">
                  <a16:creationId xmlns:a16="http://schemas.microsoft.com/office/drawing/2014/main" id="{1ADE8A3D-BE02-524F-870C-7CF0E81DA2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21">
              <a:extLst>
                <a:ext uri="{FF2B5EF4-FFF2-40B4-BE49-F238E27FC236}">
                  <a16:creationId xmlns:a16="http://schemas.microsoft.com/office/drawing/2014/main" id="{2F7EF27B-83AF-034F-8583-E2F314718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22">
              <a:extLst>
                <a:ext uri="{FF2B5EF4-FFF2-40B4-BE49-F238E27FC236}">
                  <a16:creationId xmlns:a16="http://schemas.microsoft.com/office/drawing/2014/main" id="{8A3E7A1B-D91B-0E42-B564-5BDC7AD95C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23">
              <a:extLst>
                <a:ext uri="{FF2B5EF4-FFF2-40B4-BE49-F238E27FC236}">
                  <a16:creationId xmlns:a16="http://schemas.microsoft.com/office/drawing/2014/main" id="{636FB6DE-6F39-894C-AE94-80FF99E429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25">
              <a:extLst>
                <a:ext uri="{FF2B5EF4-FFF2-40B4-BE49-F238E27FC236}">
                  <a16:creationId xmlns:a16="http://schemas.microsoft.com/office/drawing/2014/main" id="{1F3E7806-19E7-584E-AAC4-3DF913911D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26">
              <a:extLst>
                <a:ext uri="{FF2B5EF4-FFF2-40B4-BE49-F238E27FC236}">
                  <a16:creationId xmlns:a16="http://schemas.microsoft.com/office/drawing/2014/main" id="{0ABEBD7E-5A31-7744-9ACB-76B3B9472C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27">
              <a:extLst>
                <a:ext uri="{FF2B5EF4-FFF2-40B4-BE49-F238E27FC236}">
                  <a16:creationId xmlns:a16="http://schemas.microsoft.com/office/drawing/2014/main" id="{17AF71F0-6C50-F240-9B0F-7B5FC6214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28">
              <a:extLst>
                <a:ext uri="{FF2B5EF4-FFF2-40B4-BE49-F238E27FC236}">
                  <a16:creationId xmlns:a16="http://schemas.microsoft.com/office/drawing/2014/main" id="{E2E7E786-1A5C-2E44-B103-6FCF0A91A0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29">
              <a:extLst>
                <a:ext uri="{FF2B5EF4-FFF2-40B4-BE49-F238E27FC236}">
                  <a16:creationId xmlns:a16="http://schemas.microsoft.com/office/drawing/2014/main" id="{AD9ED73E-0456-C745-8611-32B65B869B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4">
              <a:extLst>
                <a:ext uri="{FF2B5EF4-FFF2-40B4-BE49-F238E27FC236}">
                  <a16:creationId xmlns:a16="http://schemas.microsoft.com/office/drawing/2014/main" id="{89D0D196-890C-C04A-B4CA-2D89B64654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6">
              <a:extLst>
                <a:ext uri="{FF2B5EF4-FFF2-40B4-BE49-F238E27FC236}">
                  <a16:creationId xmlns:a16="http://schemas.microsoft.com/office/drawing/2014/main" id="{97CDD264-D758-8844-ACFC-93D12A6F0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3756825F-35A6-F64D-B00D-F335809C778F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6C4685C7-344A-564C-BFDF-49D1F0062222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51" name="Freeform 30">
                <a:extLst>
                  <a:ext uri="{FF2B5EF4-FFF2-40B4-BE49-F238E27FC236}">
                    <a16:creationId xmlns:a16="http://schemas.microsoft.com/office/drawing/2014/main" id="{C92ECC66-6A47-C44C-AD89-3D97FB33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2" name="Freeform 31">
                <a:extLst>
                  <a:ext uri="{FF2B5EF4-FFF2-40B4-BE49-F238E27FC236}">
                    <a16:creationId xmlns:a16="http://schemas.microsoft.com/office/drawing/2014/main" id="{3ECB49E0-9D4B-BE45-8F23-9BB172213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3" name="Freeform 32">
                <a:extLst>
                  <a:ext uri="{FF2B5EF4-FFF2-40B4-BE49-F238E27FC236}">
                    <a16:creationId xmlns:a16="http://schemas.microsoft.com/office/drawing/2014/main" id="{D7719916-C35C-2047-BE5A-43DF71CD0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4" name="Freeform 33">
                <a:extLst>
                  <a:ext uri="{FF2B5EF4-FFF2-40B4-BE49-F238E27FC236}">
                    <a16:creationId xmlns:a16="http://schemas.microsoft.com/office/drawing/2014/main" id="{33D60D39-3E7B-4545-909D-092B6C73A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5" name="Freeform 34">
                <a:extLst>
                  <a:ext uri="{FF2B5EF4-FFF2-40B4-BE49-F238E27FC236}">
                    <a16:creationId xmlns:a16="http://schemas.microsoft.com/office/drawing/2014/main" id="{7B0B58B6-3885-434F-A069-63FE50C74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5">
                <a:extLst>
                  <a:ext uri="{FF2B5EF4-FFF2-40B4-BE49-F238E27FC236}">
                    <a16:creationId xmlns:a16="http://schemas.microsoft.com/office/drawing/2014/main" id="{9A6C015D-8B40-B542-A1E2-886B47E33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6">
                <a:extLst>
                  <a:ext uri="{FF2B5EF4-FFF2-40B4-BE49-F238E27FC236}">
                    <a16:creationId xmlns:a16="http://schemas.microsoft.com/office/drawing/2014/main" id="{12152F75-78CA-B34B-865F-E26BE6D9C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7">
                <a:extLst>
                  <a:ext uri="{FF2B5EF4-FFF2-40B4-BE49-F238E27FC236}">
                    <a16:creationId xmlns:a16="http://schemas.microsoft.com/office/drawing/2014/main" id="{7FE1E5E5-26FF-EC41-8FB8-A47F5913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38">
                <a:extLst>
                  <a:ext uri="{FF2B5EF4-FFF2-40B4-BE49-F238E27FC236}">
                    <a16:creationId xmlns:a16="http://schemas.microsoft.com/office/drawing/2014/main" id="{89020696-87E5-5A4C-9944-37EFDF3AA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39">
                <a:extLst>
                  <a:ext uri="{FF2B5EF4-FFF2-40B4-BE49-F238E27FC236}">
                    <a16:creationId xmlns:a16="http://schemas.microsoft.com/office/drawing/2014/main" id="{84CBD2F3-26EA-734E-BF4E-D45EBF62A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40">
                <a:extLst>
                  <a:ext uri="{FF2B5EF4-FFF2-40B4-BE49-F238E27FC236}">
                    <a16:creationId xmlns:a16="http://schemas.microsoft.com/office/drawing/2014/main" id="{D934E7AA-DDC0-7143-AB62-73D402796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41">
                <a:extLst>
                  <a:ext uri="{FF2B5EF4-FFF2-40B4-BE49-F238E27FC236}">
                    <a16:creationId xmlns:a16="http://schemas.microsoft.com/office/drawing/2014/main" id="{DE327477-97F1-E446-B785-8DD533A79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42">
                <a:extLst>
                  <a:ext uri="{FF2B5EF4-FFF2-40B4-BE49-F238E27FC236}">
                    <a16:creationId xmlns:a16="http://schemas.microsoft.com/office/drawing/2014/main" id="{75EDC574-0029-6346-9411-4736EBD85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43">
                <a:extLst>
                  <a:ext uri="{FF2B5EF4-FFF2-40B4-BE49-F238E27FC236}">
                    <a16:creationId xmlns:a16="http://schemas.microsoft.com/office/drawing/2014/main" id="{3D7BDE28-0E16-254A-97ED-98FCBBDEB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4">
                <a:extLst>
                  <a:ext uri="{FF2B5EF4-FFF2-40B4-BE49-F238E27FC236}">
                    <a16:creationId xmlns:a16="http://schemas.microsoft.com/office/drawing/2014/main" id="{2567140A-0284-E147-B1CA-8CEB481C0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6" name="Freeform 45">
                <a:extLst>
                  <a:ext uri="{FF2B5EF4-FFF2-40B4-BE49-F238E27FC236}">
                    <a16:creationId xmlns:a16="http://schemas.microsoft.com/office/drawing/2014/main" id="{CD55EF62-F195-DF4C-B46B-96707B2A2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7" name="Freeform 46">
                <a:extLst>
                  <a:ext uri="{FF2B5EF4-FFF2-40B4-BE49-F238E27FC236}">
                    <a16:creationId xmlns:a16="http://schemas.microsoft.com/office/drawing/2014/main" id="{C7D430C6-3D4E-E84D-A5D2-F59C53077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8" name="Freeform 47">
                <a:extLst>
                  <a:ext uri="{FF2B5EF4-FFF2-40B4-BE49-F238E27FC236}">
                    <a16:creationId xmlns:a16="http://schemas.microsoft.com/office/drawing/2014/main" id="{C2622B0F-615C-2A47-84C8-8F3B490AB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9" name="Freeform 48">
                <a:extLst>
                  <a:ext uri="{FF2B5EF4-FFF2-40B4-BE49-F238E27FC236}">
                    <a16:creationId xmlns:a16="http://schemas.microsoft.com/office/drawing/2014/main" id="{2133A4C7-36A0-2F45-B9B8-EAAFE133D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0" name="Freeform 49">
                <a:extLst>
                  <a:ext uri="{FF2B5EF4-FFF2-40B4-BE49-F238E27FC236}">
                    <a16:creationId xmlns:a16="http://schemas.microsoft.com/office/drawing/2014/main" id="{545A2E44-6279-4E44-BA07-52DF68A7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1" name="Freeform 50">
                <a:extLst>
                  <a:ext uri="{FF2B5EF4-FFF2-40B4-BE49-F238E27FC236}">
                    <a16:creationId xmlns:a16="http://schemas.microsoft.com/office/drawing/2014/main" id="{1D18D224-7640-C542-AD97-909F2E733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2" name="Freeform 51">
                <a:extLst>
                  <a:ext uri="{FF2B5EF4-FFF2-40B4-BE49-F238E27FC236}">
                    <a16:creationId xmlns:a16="http://schemas.microsoft.com/office/drawing/2014/main" id="{84AFED3D-927D-A440-874E-3E06AA4E9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3" name="Freeform 52">
                <a:extLst>
                  <a:ext uri="{FF2B5EF4-FFF2-40B4-BE49-F238E27FC236}">
                    <a16:creationId xmlns:a16="http://schemas.microsoft.com/office/drawing/2014/main" id="{86664408-6067-1449-B7A8-FB10BAB61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4" name="Freeform 53">
                <a:extLst>
                  <a:ext uri="{FF2B5EF4-FFF2-40B4-BE49-F238E27FC236}">
                    <a16:creationId xmlns:a16="http://schemas.microsoft.com/office/drawing/2014/main" id="{7C3E1661-5192-914F-9BAA-CFE96F9D9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5" name="Freeform 54">
                <a:extLst>
                  <a:ext uri="{FF2B5EF4-FFF2-40B4-BE49-F238E27FC236}">
                    <a16:creationId xmlns:a16="http://schemas.microsoft.com/office/drawing/2014/main" id="{CCB1D337-32F7-4443-B61A-106A6CCCB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6" name="Freeform 55">
                <a:extLst>
                  <a:ext uri="{FF2B5EF4-FFF2-40B4-BE49-F238E27FC236}">
                    <a16:creationId xmlns:a16="http://schemas.microsoft.com/office/drawing/2014/main" id="{C0644A0E-6D76-9D45-A913-BDADE83FD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7" name="Freeform 56">
                <a:extLst>
                  <a:ext uri="{FF2B5EF4-FFF2-40B4-BE49-F238E27FC236}">
                    <a16:creationId xmlns:a16="http://schemas.microsoft.com/office/drawing/2014/main" id="{123E1858-40D6-FF4C-BAA6-F2CB7956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8" name="Freeform 45">
                <a:extLst>
                  <a:ext uri="{FF2B5EF4-FFF2-40B4-BE49-F238E27FC236}">
                    <a16:creationId xmlns:a16="http://schemas.microsoft.com/office/drawing/2014/main" id="{CD2ED88B-B00B-4E44-9CAB-739BD13E0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50" name="Freeform 31">
              <a:extLst>
                <a:ext uri="{FF2B5EF4-FFF2-40B4-BE49-F238E27FC236}">
                  <a16:creationId xmlns:a16="http://schemas.microsoft.com/office/drawing/2014/main" id="{391099E3-9827-C643-A15C-A4D77C0335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216373" y="2923938"/>
            <a:ext cx="3340294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8254077" y="2266889"/>
            <a:ext cx="1404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Oxygen" panose="02000503000000090004" pitchFamily="2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695325" y="1111504"/>
            <a:ext cx="8101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670233" y="2923938"/>
            <a:ext cx="3340294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723535" y="2266889"/>
            <a:ext cx="1406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Oxygen" panose="02000503000000090004" pitchFamily="2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34994" y="2923938"/>
            <a:ext cx="3340294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4472693" y="2266889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  <a:latin typeface="Oxygen" panose="02000503000000090004" pitchFamily="2" charset="77"/>
                <a:cs typeface="Arima Madurai Medium" pitchFamily="2" charset="77"/>
              </a:rPr>
              <a:t>Content B</a:t>
            </a:r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08AE588-26E0-1949-A203-1B76BB147D14}"/>
              </a:ext>
            </a:extLst>
          </p:cNvPr>
          <p:cNvGrpSpPr/>
          <p:nvPr/>
        </p:nvGrpSpPr>
        <p:grpSpPr>
          <a:xfrm>
            <a:off x="-1389153" y="-5302361"/>
            <a:ext cx="17041188" cy="6786207"/>
            <a:chOff x="-1389153" y="-5087209"/>
            <a:chExt cx="17041188" cy="6786207"/>
          </a:xfrm>
        </p:grpSpPr>
        <p:sp>
          <p:nvSpPr>
            <p:cNvPr id="524" name="Freeform 3">
              <a:extLst>
                <a:ext uri="{FF2B5EF4-FFF2-40B4-BE49-F238E27FC236}">
                  <a16:creationId xmlns:a16="http://schemas.microsoft.com/office/drawing/2014/main" id="{CBACD439-DD7A-D14B-B72B-A2632EDA57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50015" y="-4753672"/>
              <a:ext cx="8294049" cy="4467776"/>
            </a:xfrm>
            <a:custGeom>
              <a:avLst/>
              <a:gdLst>
                <a:gd name="T0" fmla="*/ 42 w 8039"/>
                <a:gd name="T1" fmla="*/ 4213 h 4331"/>
                <a:gd name="T2" fmla="*/ 42 w 8039"/>
                <a:gd name="T3" fmla="*/ 4213 h 4331"/>
                <a:gd name="T4" fmla="*/ 273 w 8039"/>
                <a:gd name="T5" fmla="*/ 4287 h 4331"/>
                <a:gd name="T6" fmla="*/ 7920 w 8039"/>
                <a:gd name="T7" fmla="*/ 347 h 4331"/>
                <a:gd name="T8" fmla="*/ 7920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2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2" y="4213"/>
                  </a:moveTo>
                  <a:lnTo>
                    <a:pt x="42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2" y="4026"/>
                    <a:pt x="0" y="4129"/>
                    <a:pt x="42" y="42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4">
              <a:extLst>
                <a:ext uri="{FF2B5EF4-FFF2-40B4-BE49-F238E27FC236}">
                  <a16:creationId xmlns:a16="http://schemas.microsoft.com/office/drawing/2014/main" id="{54FAFD5D-0D8B-CA4A-BBDC-D53D8084F5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389153" y="-1317645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5">
              <a:extLst>
                <a:ext uri="{FF2B5EF4-FFF2-40B4-BE49-F238E27FC236}">
                  <a16:creationId xmlns:a16="http://schemas.microsoft.com/office/drawing/2014/main" id="{3EC46831-19EB-6D4A-825B-382A56D7AC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37530" y="-5000151"/>
              <a:ext cx="8294049" cy="4467776"/>
            </a:xfrm>
            <a:custGeom>
              <a:avLst/>
              <a:gdLst>
                <a:gd name="T0" fmla="*/ 42 w 8038"/>
                <a:gd name="T1" fmla="*/ 4214 h 4332"/>
                <a:gd name="T2" fmla="*/ 42 w 8038"/>
                <a:gd name="T3" fmla="*/ 4214 h 4332"/>
                <a:gd name="T4" fmla="*/ 273 w 8038"/>
                <a:gd name="T5" fmla="*/ 4288 h 4332"/>
                <a:gd name="T6" fmla="*/ 7920 w 8038"/>
                <a:gd name="T7" fmla="*/ 347 h 4332"/>
                <a:gd name="T8" fmla="*/ 7920 w 8038"/>
                <a:gd name="T9" fmla="*/ 347 h 4332"/>
                <a:gd name="T10" fmla="*/ 7994 w 8038"/>
                <a:gd name="T11" fmla="*/ 117 h 4332"/>
                <a:gd name="T12" fmla="*/ 7994 w 8038"/>
                <a:gd name="T13" fmla="*/ 117 h 4332"/>
                <a:gd name="T14" fmla="*/ 7764 w 8038"/>
                <a:gd name="T15" fmla="*/ 43 h 4332"/>
                <a:gd name="T16" fmla="*/ 117 w 8038"/>
                <a:gd name="T17" fmla="*/ 3984 h 4332"/>
                <a:gd name="T18" fmla="*/ 117 w 8038"/>
                <a:gd name="T19" fmla="*/ 3984 h 4332"/>
                <a:gd name="T20" fmla="*/ 42 w 8038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8" h="4332">
                  <a:moveTo>
                    <a:pt x="42" y="4214"/>
                  </a:moveTo>
                  <a:lnTo>
                    <a:pt x="42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0" y="347"/>
                  </a:lnTo>
                  <a:lnTo>
                    <a:pt x="7920" y="347"/>
                  </a:lnTo>
                  <a:cubicBezTo>
                    <a:pt x="8004" y="304"/>
                    <a:pt x="8037" y="201"/>
                    <a:pt x="7994" y="117"/>
                  </a:cubicBezTo>
                  <a:lnTo>
                    <a:pt x="7994" y="117"/>
                  </a:lnTo>
                  <a:cubicBezTo>
                    <a:pt x="7951" y="33"/>
                    <a:pt x="7847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2" y="4027"/>
                    <a:pt x="0" y="4130"/>
                    <a:pt x="42" y="42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6">
              <a:extLst>
                <a:ext uri="{FF2B5EF4-FFF2-40B4-BE49-F238E27FC236}">
                  <a16:creationId xmlns:a16="http://schemas.microsoft.com/office/drawing/2014/main" id="{DAFB0549-DEC9-FF4B-BEB3-3080743461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736452" y="-1431588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7">
              <a:extLst>
                <a:ext uri="{FF2B5EF4-FFF2-40B4-BE49-F238E27FC236}">
                  <a16:creationId xmlns:a16="http://schemas.microsoft.com/office/drawing/2014/main" id="{61627097-2561-D148-948B-E073A642F3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283071" y="-1170249"/>
              <a:ext cx="404919" cy="404919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8 w 391"/>
                <a:gd name="T9" fmla="*/ 116 h 391"/>
                <a:gd name="T10" fmla="*/ 348 w 391"/>
                <a:gd name="T11" fmla="*/ 116 h 391"/>
                <a:gd name="T12" fmla="*/ 117 w 391"/>
                <a:gd name="T13" fmla="*/ 42 h 391"/>
                <a:gd name="T14" fmla="*/ 117 w 391"/>
                <a:gd name="T15" fmla="*/ 42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89" y="390"/>
                    <a:pt x="273" y="347"/>
                  </a:cubicBezTo>
                  <a:lnTo>
                    <a:pt x="273" y="347"/>
                  </a:lnTo>
                  <a:cubicBezTo>
                    <a:pt x="358" y="303"/>
                    <a:pt x="390" y="200"/>
                    <a:pt x="348" y="116"/>
                  </a:cubicBezTo>
                  <a:lnTo>
                    <a:pt x="348" y="116"/>
                  </a:lnTo>
                  <a:cubicBezTo>
                    <a:pt x="304" y="32"/>
                    <a:pt x="201" y="0"/>
                    <a:pt x="117" y="42"/>
                  </a:cubicBezTo>
                  <a:lnTo>
                    <a:pt x="117" y="42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8">
              <a:extLst>
                <a:ext uri="{FF2B5EF4-FFF2-40B4-BE49-F238E27FC236}">
                  <a16:creationId xmlns:a16="http://schemas.microsoft.com/office/drawing/2014/main" id="{12A04A85-68A8-1E43-9FC7-FEE6CC70E3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878639" y="-4511962"/>
              <a:ext cx="404919" cy="404922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6 w 391"/>
                <a:gd name="T13" fmla="*/ 44 h 392"/>
                <a:gd name="T14" fmla="*/ 116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6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5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0" y="0"/>
                    <a:pt x="116" y="44"/>
                  </a:cubicBezTo>
                  <a:lnTo>
                    <a:pt x="116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9">
              <a:extLst>
                <a:ext uri="{FF2B5EF4-FFF2-40B4-BE49-F238E27FC236}">
                  <a16:creationId xmlns:a16="http://schemas.microsoft.com/office/drawing/2014/main" id="{C9AA4D5A-0692-FD4F-B78D-ADA0F05E35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0380" y="-3402997"/>
              <a:ext cx="8294049" cy="4467776"/>
            </a:xfrm>
            <a:custGeom>
              <a:avLst/>
              <a:gdLst>
                <a:gd name="T0" fmla="*/ 43 w 8039"/>
                <a:gd name="T1" fmla="*/ 4214 h 4332"/>
                <a:gd name="T2" fmla="*/ 43 w 8039"/>
                <a:gd name="T3" fmla="*/ 4214 h 4332"/>
                <a:gd name="T4" fmla="*/ 273 w 8039"/>
                <a:gd name="T5" fmla="*/ 4288 h 4332"/>
                <a:gd name="T6" fmla="*/ 7921 w 8039"/>
                <a:gd name="T7" fmla="*/ 347 h 4332"/>
                <a:gd name="T8" fmla="*/ 7921 w 8039"/>
                <a:gd name="T9" fmla="*/ 347 h 4332"/>
                <a:gd name="T10" fmla="*/ 7995 w 8039"/>
                <a:gd name="T11" fmla="*/ 117 h 4332"/>
                <a:gd name="T12" fmla="*/ 7995 w 8039"/>
                <a:gd name="T13" fmla="*/ 117 h 4332"/>
                <a:gd name="T14" fmla="*/ 7765 w 8039"/>
                <a:gd name="T15" fmla="*/ 43 h 4332"/>
                <a:gd name="T16" fmla="*/ 117 w 8039"/>
                <a:gd name="T17" fmla="*/ 3984 h 4332"/>
                <a:gd name="T18" fmla="*/ 117 w 8039"/>
                <a:gd name="T19" fmla="*/ 3984 h 4332"/>
                <a:gd name="T20" fmla="*/ 43 w 8039"/>
                <a:gd name="T21" fmla="*/ 4214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43" y="4214"/>
                  </a:moveTo>
                  <a:lnTo>
                    <a:pt x="43" y="4214"/>
                  </a:lnTo>
                  <a:cubicBezTo>
                    <a:pt x="86" y="4298"/>
                    <a:pt x="189" y="4331"/>
                    <a:pt x="273" y="4288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5" y="117"/>
                  </a:cubicBezTo>
                  <a:lnTo>
                    <a:pt x="7995" y="117"/>
                  </a:lnTo>
                  <a:cubicBezTo>
                    <a:pt x="7951" y="33"/>
                    <a:pt x="7848" y="0"/>
                    <a:pt x="7765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10">
              <a:extLst>
                <a:ext uri="{FF2B5EF4-FFF2-40B4-BE49-F238E27FC236}">
                  <a16:creationId xmlns:a16="http://schemas.microsoft.com/office/drawing/2014/main" id="{3BB820CA-6164-4342-B2C6-5416770913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310890" y="143167"/>
              <a:ext cx="873537" cy="646053"/>
            </a:xfrm>
            <a:custGeom>
              <a:avLst/>
              <a:gdLst>
                <a:gd name="T0" fmla="*/ 43 w 846"/>
                <a:gd name="T1" fmla="*/ 507 h 625"/>
                <a:gd name="T2" fmla="*/ 43 w 846"/>
                <a:gd name="T3" fmla="*/ 507 h 625"/>
                <a:gd name="T4" fmla="*/ 273 w 846"/>
                <a:gd name="T5" fmla="*/ 581 h 625"/>
                <a:gd name="T6" fmla="*/ 728 w 846"/>
                <a:gd name="T7" fmla="*/ 346 h 625"/>
                <a:gd name="T8" fmla="*/ 728 w 846"/>
                <a:gd name="T9" fmla="*/ 346 h 625"/>
                <a:gd name="T10" fmla="*/ 802 w 846"/>
                <a:gd name="T11" fmla="*/ 116 h 625"/>
                <a:gd name="T12" fmla="*/ 802 w 846"/>
                <a:gd name="T13" fmla="*/ 116 h 625"/>
                <a:gd name="T14" fmla="*/ 572 w 846"/>
                <a:gd name="T15" fmla="*/ 43 h 625"/>
                <a:gd name="T16" fmla="*/ 117 w 846"/>
                <a:gd name="T17" fmla="*/ 277 h 625"/>
                <a:gd name="T18" fmla="*/ 117 w 846"/>
                <a:gd name="T19" fmla="*/ 277 h 625"/>
                <a:gd name="T20" fmla="*/ 43 w 846"/>
                <a:gd name="T21" fmla="*/ 507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5">
                  <a:moveTo>
                    <a:pt x="43" y="507"/>
                  </a:moveTo>
                  <a:lnTo>
                    <a:pt x="43" y="507"/>
                  </a:lnTo>
                  <a:cubicBezTo>
                    <a:pt x="86" y="591"/>
                    <a:pt x="190" y="624"/>
                    <a:pt x="273" y="581"/>
                  </a:cubicBezTo>
                  <a:lnTo>
                    <a:pt x="728" y="346"/>
                  </a:lnTo>
                  <a:lnTo>
                    <a:pt x="728" y="346"/>
                  </a:lnTo>
                  <a:cubicBezTo>
                    <a:pt x="812" y="304"/>
                    <a:pt x="845" y="200"/>
                    <a:pt x="802" y="116"/>
                  </a:cubicBezTo>
                  <a:lnTo>
                    <a:pt x="802" y="116"/>
                  </a:lnTo>
                  <a:cubicBezTo>
                    <a:pt x="759" y="32"/>
                    <a:pt x="656" y="0"/>
                    <a:pt x="572" y="43"/>
                  </a:cubicBezTo>
                  <a:lnTo>
                    <a:pt x="117" y="277"/>
                  </a:lnTo>
                  <a:lnTo>
                    <a:pt x="117" y="277"/>
                  </a:lnTo>
                  <a:cubicBezTo>
                    <a:pt x="33" y="321"/>
                    <a:pt x="0" y="424"/>
                    <a:pt x="43" y="5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11">
              <a:extLst>
                <a:ext uri="{FF2B5EF4-FFF2-40B4-BE49-F238E27FC236}">
                  <a16:creationId xmlns:a16="http://schemas.microsoft.com/office/drawing/2014/main" id="{CECB97DE-BCF4-0841-840C-F7A683544F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648222" y="-3091349"/>
              <a:ext cx="777995" cy="596005"/>
            </a:xfrm>
            <a:custGeom>
              <a:avLst/>
              <a:gdLst>
                <a:gd name="T0" fmla="*/ 44 w 756"/>
                <a:gd name="T1" fmla="*/ 461 h 579"/>
                <a:gd name="T2" fmla="*/ 44 w 756"/>
                <a:gd name="T3" fmla="*/ 461 h 579"/>
                <a:gd name="T4" fmla="*/ 274 w 756"/>
                <a:gd name="T5" fmla="*/ 535 h 579"/>
                <a:gd name="T6" fmla="*/ 638 w 756"/>
                <a:gd name="T7" fmla="*/ 347 h 579"/>
                <a:gd name="T8" fmla="*/ 638 w 756"/>
                <a:gd name="T9" fmla="*/ 347 h 579"/>
                <a:gd name="T10" fmla="*/ 712 w 756"/>
                <a:gd name="T11" fmla="*/ 117 h 579"/>
                <a:gd name="T12" fmla="*/ 712 w 756"/>
                <a:gd name="T13" fmla="*/ 117 h 579"/>
                <a:gd name="T14" fmla="*/ 482 w 756"/>
                <a:gd name="T15" fmla="*/ 43 h 579"/>
                <a:gd name="T16" fmla="*/ 118 w 756"/>
                <a:gd name="T17" fmla="*/ 231 h 579"/>
                <a:gd name="T18" fmla="*/ 118 w 756"/>
                <a:gd name="T19" fmla="*/ 231 h 579"/>
                <a:gd name="T20" fmla="*/ 44 w 756"/>
                <a:gd name="T21" fmla="*/ 46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6" h="579">
                  <a:moveTo>
                    <a:pt x="44" y="461"/>
                  </a:moveTo>
                  <a:lnTo>
                    <a:pt x="44" y="461"/>
                  </a:lnTo>
                  <a:cubicBezTo>
                    <a:pt x="87" y="545"/>
                    <a:pt x="190" y="578"/>
                    <a:pt x="274" y="535"/>
                  </a:cubicBezTo>
                  <a:lnTo>
                    <a:pt x="638" y="347"/>
                  </a:lnTo>
                  <a:lnTo>
                    <a:pt x="638" y="347"/>
                  </a:lnTo>
                  <a:cubicBezTo>
                    <a:pt x="722" y="304"/>
                    <a:pt x="755" y="201"/>
                    <a:pt x="712" y="117"/>
                  </a:cubicBezTo>
                  <a:lnTo>
                    <a:pt x="712" y="117"/>
                  </a:lnTo>
                  <a:cubicBezTo>
                    <a:pt x="668" y="33"/>
                    <a:pt x="566" y="0"/>
                    <a:pt x="482" y="43"/>
                  </a:cubicBezTo>
                  <a:lnTo>
                    <a:pt x="118" y="231"/>
                  </a:lnTo>
                  <a:lnTo>
                    <a:pt x="118" y="231"/>
                  </a:lnTo>
                  <a:cubicBezTo>
                    <a:pt x="33" y="274"/>
                    <a:pt x="0" y="377"/>
                    <a:pt x="44" y="46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12">
              <a:extLst>
                <a:ext uri="{FF2B5EF4-FFF2-40B4-BE49-F238E27FC236}">
                  <a16:creationId xmlns:a16="http://schemas.microsoft.com/office/drawing/2014/main" id="{1C9BA6A0-835C-E64D-9BA3-2759793D7B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167313" y="-3645701"/>
              <a:ext cx="8294046" cy="4467776"/>
            </a:xfrm>
            <a:custGeom>
              <a:avLst/>
              <a:gdLst>
                <a:gd name="T0" fmla="*/ 7994 w 8039"/>
                <a:gd name="T1" fmla="*/ 117 h 4332"/>
                <a:gd name="T2" fmla="*/ 7994 w 8039"/>
                <a:gd name="T3" fmla="*/ 117 h 4332"/>
                <a:gd name="T4" fmla="*/ 7764 w 8039"/>
                <a:gd name="T5" fmla="*/ 43 h 4332"/>
                <a:gd name="T6" fmla="*/ 117 w 8039"/>
                <a:gd name="T7" fmla="*/ 3984 h 4332"/>
                <a:gd name="T8" fmla="*/ 117 w 8039"/>
                <a:gd name="T9" fmla="*/ 3984 h 4332"/>
                <a:gd name="T10" fmla="*/ 43 w 8039"/>
                <a:gd name="T11" fmla="*/ 4214 h 4332"/>
                <a:gd name="T12" fmla="*/ 43 w 8039"/>
                <a:gd name="T13" fmla="*/ 4214 h 4332"/>
                <a:gd name="T14" fmla="*/ 273 w 8039"/>
                <a:gd name="T15" fmla="*/ 4287 h 4332"/>
                <a:gd name="T16" fmla="*/ 7921 w 8039"/>
                <a:gd name="T17" fmla="*/ 347 h 4332"/>
                <a:gd name="T18" fmla="*/ 7921 w 8039"/>
                <a:gd name="T19" fmla="*/ 347 h 4332"/>
                <a:gd name="T20" fmla="*/ 7994 w 8039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2">
                  <a:moveTo>
                    <a:pt x="7994" y="117"/>
                  </a:moveTo>
                  <a:lnTo>
                    <a:pt x="7994" y="117"/>
                  </a:lnTo>
                  <a:cubicBezTo>
                    <a:pt x="7952" y="33"/>
                    <a:pt x="7848" y="0"/>
                    <a:pt x="7764" y="43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3" y="4214"/>
                  </a:cubicBezTo>
                  <a:lnTo>
                    <a:pt x="43" y="4214"/>
                  </a:lnTo>
                  <a:cubicBezTo>
                    <a:pt x="86" y="4298"/>
                    <a:pt x="189" y="4331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4"/>
                    <a:pt x="8038" y="201"/>
                    <a:pt x="7994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13">
              <a:extLst>
                <a:ext uri="{FF2B5EF4-FFF2-40B4-BE49-F238E27FC236}">
                  <a16:creationId xmlns:a16="http://schemas.microsoft.com/office/drawing/2014/main" id="{7DEE35EE-D1B7-9345-BE8A-6F6E77BDB6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514469" y="-3370146"/>
              <a:ext cx="873537" cy="646053"/>
            </a:xfrm>
            <a:custGeom>
              <a:avLst/>
              <a:gdLst>
                <a:gd name="T0" fmla="*/ 803 w 847"/>
                <a:gd name="T1" fmla="*/ 117 h 626"/>
                <a:gd name="T2" fmla="*/ 803 w 847"/>
                <a:gd name="T3" fmla="*/ 117 h 626"/>
                <a:gd name="T4" fmla="*/ 573 w 847"/>
                <a:gd name="T5" fmla="*/ 44 h 626"/>
                <a:gd name="T6" fmla="*/ 117 w 847"/>
                <a:gd name="T7" fmla="*/ 278 h 626"/>
                <a:gd name="T8" fmla="*/ 117 w 847"/>
                <a:gd name="T9" fmla="*/ 278 h 626"/>
                <a:gd name="T10" fmla="*/ 44 w 847"/>
                <a:gd name="T11" fmla="*/ 508 h 626"/>
                <a:gd name="T12" fmla="*/ 44 w 847"/>
                <a:gd name="T13" fmla="*/ 508 h 626"/>
                <a:gd name="T14" fmla="*/ 274 w 847"/>
                <a:gd name="T15" fmla="*/ 582 h 626"/>
                <a:gd name="T16" fmla="*/ 729 w 847"/>
                <a:gd name="T17" fmla="*/ 347 h 626"/>
                <a:gd name="T18" fmla="*/ 729 w 847"/>
                <a:gd name="T19" fmla="*/ 347 h 626"/>
                <a:gd name="T20" fmla="*/ 803 w 847"/>
                <a:gd name="T21" fmla="*/ 11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803" y="117"/>
                  </a:moveTo>
                  <a:lnTo>
                    <a:pt x="803" y="117"/>
                  </a:lnTo>
                  <a:cubicBezTo>
                    <a:pt x="760" y="33"/>
                    <a:pt x="656" y="0"/>
                    <a:pt x="573" y="44"/>
                  </a:cubicBezTo>
                  <a:lnTo>
                    <a:pt x="117" y="278"/>
                  </a:lnTo>
                  <a:lnTo>
                    <a:pt x="117" y="278"/>
                  </a:lnTo>
                  <a:cubicBezTo>
                    <a:pt x="33" y="322"/>
                    <a:pt x="0" y="424"/>
                    <a:pt x="44" y="508"/>
                  </a:cubicBezTo>
                  <a:lnTo>
                    <a:pt x="44" y="508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5"/>
                    <a:pt x="846" y="201"/>
                    <a:pt x="803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14">
              <a:extLst>
                <a:ext uri="{FF2B5EF4-FFF2-40B4-BE49-F238E27FC236}">
                  <a16:creationId xmlns:a16="http://schemas.microsoft.com/office/drawing/2014/main" id="{F6FA3978-3425-814B-9E51-9349BFDFDE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9538691" y="-3508331"/>
              <a:ext cx="404919" cy="404919"/>
            </a:xfrm>
            <a:custGeom>
              <a:avLst/>
              <a:gdLst>
                <a:gd name="T0" fmla="*/ 347 w 392"/>
                <a:gd name="T1" fmla="*/ 117 h 392"/>
                <a:gd name="T2" fmla="*/ 347 w 392"/>
                <a:gd name="T3" fmla="*/ 117 h 392"/>
                <a:gd name="T4" fmla="*/ 117 w 392"/>
                <a:gd name="T5" fmla="*/ 44 h 392"/>
                <a:gd name="T6" fmla="*/ 117 w 392"/>
                <a:gd name="T7" fmla="*/ 44 h 392"/>
                <a:gd name="T8" fmla="*/ 44 w 392"/>
                <a:gd name="T9" fmla="*/ 274 h 392"/>
                <a:gd name="T10" fmla="*/ 44 w 392"/>
                <a:gd name="T11" fmla="*/ 274 h 392"/>
                <a:gd name="T12" fmla="*/ 274 w 392"/>
                <a:gd name="T13" fmla="*/ 347 h 392"/>
                <a:gd name="T14" fmla="*/ 274 w 392"/>
                <a:gd name="T15" fmla="*/ 347 h 392"/>
                <a:gd name="T16" fmla="*/ 347 w 392"/>
                <a:gd name="T1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4" y="274"/>
                  </a:cubicBezTo>
                  <a:lnTo>
                    <a:pt x="44" y="274"/>
                  </a:lnTo>
                  <a:cubicBezTo>
                    <a:pt x="86" y="358"/>
                    <a:pt x="190" y="391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15">
              <a:extLst>
                <a:ext uri="{FF2B5EF4-FFF2-40B4-BE49-F238E27FC236}">
                  <a16:creationId xmlns:a16="http://schemas.microsoft.com/office/drawing/2014/main" id="{28E7E3F9-1173-9443-82C1-01052AD971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-919295" y="-71037"/>
              <a:ext cx="404922" cy="404919"/>
            </a:xfrm>
            <a:custGeom>
              <a:avLst/>
              <a:gdLst>
                <a:gd name="T0" fmla="*/ 347 w 392"/>
                <a:gd name="T1" fmla="*/ 117 h 391"/>
                <a:gd name="T2" fmla="*/ 347 w 392"/>
                <a:gd name="T3" fmla="*/ 117 h 391"/>
                <a:gd name="T4" fmla="*/ 117 w 392"/>
                <a:gd name="T5" fmla="*/ 43 h 391"/>
                <a:gd name="T6" fmla="*/ 117 w 392"/>
                <a:gd name="T7" fmla="*/ 43 h 391"/>
                <a:gd name="T8" fmla="*/ 43 w 392"/>
                <a:gd name="T9" fmla="*/ 273 h 391"/>
                <a:gd name="T10" fmla="*/ 43 w 392"/>
                <a:gd name="T11" fmla="*/ 273 h 391"/>
                <a:gd name="T12" fmla="*/ 273 w 392"/>
                <a:gd name="T13" fmla="*/ 347 h 391"/>
                <a:gd name="T14" fmla="*/ 273 w 392"/>
                <a:gd name="T15" fmla="*/ 347 h 391"/>
                <a:gd name="T16" fmla="*/ 347 w 392"/>
                <a:gd name="T17" fmla="*/ 11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347" y="117"/>
                  </a:move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8" y="304"/>
                    <a:pt x="391" y="201"/>
                    <a:pt x="347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16">
              <a:extLst>
                <a:ext uri="{FF2B5EF4-FFF2-40B4-BE49-F238E27FC236}">
                  <a16:creationId xmlns:a16="http://schemas.microsoft.com/office/drawing/2014/main" id="{D0B19C24-89E5-AF42-817D-27CE5B25A1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6725" y="-5087209"/>
              <a:ext cx="7224875" cy="3917264"/>
            </a:xfrm>
            <a:custGeom>
              <a:avLst/>
              <a:gdLst>
                <a:gd name="T0" fmla="*/ 43 w 7001"/>
                <a:gd name="T1" fmla="*/ 3679 h 3797"/>
                <a:gd name="T2" fmla="*/ 43 w 7001"/>
                <a:gd name="T3" fmla="*/ 3679 h 3797"/>
                <a:gd name="T4" fmla="*/ 274 w 7001"/>
                <a:gd name="T5" fmla="*/ 3753 h 3797"/>
                <a:gd name="T6" fmla="*/ 6883 w 7001"/>
                <a:gd name="T7" fmla="*/ 347 h 3797"/>
                <a:gd name="T8" fmla="*/ 6883 w 7001"/>
                <a:gd name="T9" fmla="*/ 347 h 3797"/>
                <a:gd name="T10" fmla="*/ 6957 w 7001"/>
                <a:gd name="T11" fmla="*/ 117 h 3797"/>
                <a:gd name="T12" fmla="*/ 6957 w 7001"/>
                <a:gd name="T13" fmla="*/ 117 h 3797"/>
                <a:gd name="T14" fmla="*/ 6727 w 7001"/>
                <a:gd name="T15" fmla="*/ 43 h 3797"/>
                <a:gd name="T16" fmla="*/ 117 w 7001"/>
                <a:gd name="T17" fmla="*/ 3449 h 3797"/>
                <a:gd name="T18" fmla="*/ 117 w 7001"/>
                <a:gd name="T19" fmla="*/ 3449 h 3797"/>
                <a:gd name="T20" fmla="*/ 43 w 7001"/>
                <a:gd name="T21" fmla="*/ 3679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7">
                  <a:moveTo>
                    <a:pt x="43" y="3679"/>
                  </a:moveTo>
                  <a:lnTo>
                    <a:pt x="43" y="3679"/>
                  </a:lnTo>
                  <a:cubicBezTo>
                    <a:pt x="86" y="3763"/>
                    <a:pt x="189" y="3796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0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3" y="3493"/>
                    <a:pt x="0" y="3595"/>
                    <a:pt x="43" y="36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17">
              <a:extLst>
                <a:ext uri="{FF2B5EF4-FFF2-40B4-BE49-F238E27FC236}">
                  <a16:creationId xmlns:a16="http://schemas.microsoft.com/office/drawing/2014/main" id="{8047437B-6A1E-7D4A-92EC-3A9323C152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472536" y="-2982439"/>
              <a:ext cx="8294049" cy="4467776"/>
            </a:xfrm>
            <a:custGeom>
              <a:avLst/>
              <a:gdLst>
                <a:gd name="T0" fmla="*/ 7995 w 8040"/>
                <a:gd name="T1" fmla="*/ 117 h 4332"/>
                <a:gd name="T2" fmla="*/ 7995 w 8040"/>
                <a:gd name="T3" fmla="*/ 117 h 4332"/>
                <a:gd name="T4" fmla="*/ 7765 w 8040"/>
                <a:gd name="T5" fmla="*/ 44 h 4332"/>
                <a:gd name="T6" fmla="*/ 117 w 8040"/>
                <a:gd name="T7" fmla="*/ 3984 h 4332"/>
                <a:gd name="T8" fmla="*/ 117 w 8040"/>
                <a:gd name="T9" fmla="*/ 3984 h 4332"/>
                <a:gd name="T10" fmla="*/ 44 w 8040"/>
                <a:gd name="T11" fmla="*/ 4214 h 4332"/>
                <a:gd name="T12" fmla="*/ 44 w 8040"/>
                <a:gd name="T13" fmla="*/ 4214 h 4332"/>
                <a:gd name="T14" fmla="*/ 274 w 8040"/>
                <a:gd name="T15" fmla="*/ 4288 h 4332"/>
                <a:gd name="T16" fmla="*/ 7922 w 8040"/>
                <a:gd name="T17" fmla="*/ 347 h 4332"/>
                <a:gd name="T18" fmla="*/ 7922 w 8040"/>
                <a:gd name="T19" fmla="*/ 347 h 4332"/>
                <a:gd name="T20" fmla="*/ 7995 w 8040"/>
                <a:gd name="T21" fmla="*/ 117 h 4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40" h="4332">
                  <a:moveTo>
                    <a:pt x="7995" y="117"/>
                  </a:moveTo>
                  <a:lnTo>
                    <a:pt x="7995" y="117"/>
                  </a:lnTo>
                  <a:cubicBezTo>
                    <a:pt x="7952" y="33"/>
                    <a:pt x="7849" y="0"/>
                    <a:pt x="7765" y="44"/>
                  </a:cubicBezTo>
                  <a:lnTo>
                    <a:pt x="117" y="3984"/>
                  </a:lnTo>
                  <a:lnTo>
                    <a:pt x="117" y="3984"/>
                  </a:lnTo>
                  <a:cubicBezTo>
                    <a:pt x="33" y="4027"/>
                    <a:pt x="0" y="4130"/>
                    <a:pt x="44" y="4214"/>
                  </a:cubicBezTo>
                  <a:lnTo>
                    <a:pt x="44" y="4214"/>
                  </a:lnTo>
                  <a:cubicBezTo>
                    <a:pt x="87" y="4299"/>
                    <a:pt x="190" y="4331"/>
                    <a:pt x="274" y="4288"/>
                  </a:cubicBezTo>
                  <a:lnTo>
                    <a:pt x="7922" y="347"/>
                  </a:lnTo>
                  <a:lnTo>
                    <a:pt x="7922" y="347"/>
                  </a:lnTo>
                  <a:cubicBezTo>
                    <a:pt x="8006" y="304"/>
                    <a:pt x="8039" y="201"/>
                    <a:pt x="7995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18">
              <a:extLst>
                <a:ext uri="{FF2B5EF4-FFF2-40B4-BE49-F238E27FC236}">
                  <a16:creationId xmlns:a16="http://schemas.microsoft.com/office/drawing/2014/main" id="{5A7AC49A-799E-F44E-8486-FF339FAAB1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2230918" y="-3320139"/>
              <a:ext cx="2274835" cy="1369449"/>
            </a:xfrm>
            <a:custGeom>
              <a:avLst/>
              <a:gdLst>
                <a:gd name="T0" fmla="*/ 2162 w 2207"/>
                <a:gd name="T1" fmla="*/ 117 h 1327"/>
                <a:gd name="T2" fmla="*/ 2162 w 2207"/>
                <a:gd name="T3" fmla="*/ 117 h 1327"/>
                <a:gd name="T4" fmla="*/ 1932 w 2207"/>
                <a:gd name="T5" fmla="*/ 44 h 1327"/>
                <a:gd name="T6" fmla="*/ 117 w 2207"/>
                <a:gd name="T7" fmla="*/ 979 h 1327"/>
                <a:gd name="T8" fmla="*/ 117 w 2207"/>
                <a:gd name="T9" fmla="*/ 979 h 1327"/>
                <a:gd name="T10" fmla="*/ 43 w 2207"/>
                <a:gd name="T11" fmla="*/ 1209 h 1327"/>
                <a:gd name="T12" fmla="*/ 43 w 2207"/>
                <a:gd name="T13" fmla="*/ 1209 h 1327"/>
                <a:gd name="T14" fmla="*/ 274 w 2207"/>
                <a:gd name="T15" fmla="*/ 1282 h 1327"/>
                <a:gd name="T16" fmla="*/ 2089 w 2207"/>
                <a:gd name="T17" fmla="*/ 347 h 1327"/>
                <a:gd name="T18" fmla="*/ 2089 w 2207"/>
                <a:gd name="T19" fmla="*/ 347 h 1327"/>
                <a:gd name="T20" fmla="*/ 2162 w 2207"/>
                <a:gd name="T21" fmla="*/ 11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2162" y="117"/>
                  </a:moveTo>
                  <a:lnTo>
                    <a:pt x="2162" y="117"/>
                  </a:lnTo>
                  <a:cubicBezTo>
                    <a:pt x="2119" y="33"/>
                    <a:pt x="2016" y="0"/>
                    <a:pt x="1932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  <a:lnTo>
                    <a:pt x="43" y="1209"/>
                  </a:lnTo>
                  <a:cubicBezTo>
                    <a:pt x="87" y="1293"/>
                    <a:pt x="190" y="1326"/>
                    <a:pt x="274" y="1282"/>
                  </a:cubicBezTo>
                  <a:lnTo>
                    <a:pt x="2089" y="347"/>
                  </a:lnTo>
                  <a:lnTo>
                    <a:pt x="2089" y="347"/>
                  </a:lnTo>
                  <a:cubicBezTo>
                    <a:pt x="2173" y="304"/>
                    <a:pt x="2206" y="201"/>
                    <a:pt x="2162" y="11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19">
              <a:extLst>
                <a:ext uri="{FF2B5EF4-FFF2-40B4-BE49-F238E27FC236}">
                  <a16:creationId xmlns:a16="http://schemas.microsoft.com/office/drawing/2014/main" id="{7F6AF08B-0464-3E45-9DE9-2CCDB60C80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601063" y="-3963506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5 w 8039"/>
                <a:gd name="T11" fmla="*/ 116 h 4331"/>
                <a:gd name="T12" fmla="*/ 7995 w 8039"/>
                <a:gd name="T13" fmla="*/ 116 h 4331"/>
                <a:gd name="T14" fmla="*/ 7764 w 8039"/>
                <a:gd name="T15" fmla="*/ 43 h 4331"/>
                <a:gd name="T16" fmla="*/ 117 w 8039"/>
                <a:gd name="T17" fmla="*/ 3983 h 4331"/>
                <a:gd name="T18" fmla="*/ 117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90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1"/>
                    <a:pt x="7995" y="116"/>
                  </a:cubicBezTo>
                  <a:lnTo>
                    <a:pt x="7995" y="116"/>
                  </a:lnTo>
                  <a:cubicBezTo>
                    <a:pt x="7951" y="33"/>
                    <a:pt x="7849" y="0"/>
                    <a:pt x="7764" y="43"/>
                  </a:cubicBezTo>
                  <a:lnTo>
                    <a:pt x="117" y="3983"/>
                  </a:lnTo>
                  <a:lnTo>
                    <a:pt x="117" y="3983"/>
                  </a:lnTo>
                  <a:cubicBezTo>
                    <a:pt x="33" y="4026"/>
                    <a:pt x="0" y="4129"/>
                    <a:pt x="43" y="42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20">
              <a:extLst>
                <a:ext uri="{FF2B5EF4-FFF2-40B4-BE49-F238E27FC236}">
                  <a16:creationId xmlns:a16="http://schemas.microsoft.com/office/drawing/2014/main" id="{C2E52518-9780-6E47-947C-1323877B08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3142403" y="-433338"/>
              <a:ext cx="1060074" cy="741598"/>
            </a:xfrm>
            <a:custGeom>
              <a:avLst/>
              <a:gdLst>
                <a:gd name="T0" fmla="*/ 42 w 1029"/>
                <a:gd name="T1" fmla="*/ 602 h 719"/>
                <a:gd name="T2" fmla="*/ 42 w 1029"/>
                <a:gd name="T3" fmla="*/ 602 h 719"/>
                <a:gd name="T4" fmla="*/ 273 w 1029"/>
                <a:gd name="T5" fmla="*/ 676 h 719"/>
                <a:gd name="T6" fmla="*/ 910 w 1029"/>
                <a:gd name="T7" fmla="*/ 347 h 719"/>
                <a:gd name="T8" fmla="*/ 910 w 1029"/>
                <a:gd name="T9" fmla="*/ 347 h 719"/>
                <a:gd name="T10" fmla="*/ 984 w 1029"/>
                <a:gd name="T11" fmla="*/ 117 h 719"/>
                <a:gd name="T12" fmla="*/ 984 w 1029"/>
                <a:gd name="T13" fmla="*/ 117 h 719"/>
                <a:gd name="T14" fmla="*/ 754 w 1029"/>
                <a:gd name="T15" fmla="*/ 43 h 719"/>
                <a:gd name="T16" fmla="*/ 117 w 1029"/>
                <a:gd name="T17" fmla="*/ 371 h 719"/>
                <a:gd name="T18" fmla="*/ 117 w 1029"/>
                <a:gd name="T19" fmla="*/ 371 h 719"/>
                <a:gd name="T20" fmla="*/ 42 w 1029"/>
                <a:gd name="T21" fmla="*/ 60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9" h="719">
                  <a:moveTo>
                    <a:pt x="42" y="602"/>
                  </a:moveTo>
                  <a:lnTo>
                    <a:pt x="42" y="602"/>
                  </a:lnTo>
                  <a:cubicBezTo>
                    <a:pt x="86" y="686"/>
                    <a:pt x="189" y="718"/>
                    <a:pt x="273" y="676"/>
                  </a:cubicBezTo>
                  <a:lnTo>
                    <a:pt x="910" y="347"/>
                  </a:lnTo>
                  <a:lnTo>
                    <a:pt x="910" y="347"/>
                  </a:lnTo>
                  <a:cubicBezTo>
                    <a:pt x="994" y="304"/>
                    <a:pt x="1028" y="201"/>
                    <a:pt x="984" y="117"/>
                  </a:cubicBezTo>
                  <a:lnTo>
                    <a:pt x="984" y="117"/>
                  </a:lnTo>
                  <a:cubicBezTo>
                    <a:pt x="940" y="33"/>
                    <a:pt x="838" y="0"/>
                    <a:pt x="754" y="43"/>
                  </a:cubicBezTo>
                  <a:lnTo>
                    <a:pt x="117" y="371"/>
                  </a:lnTo>
                  <a:lnTo>
                    <a:pt x="117" y="371"/>
                  </a:lnTo>
                  <a:cubicBezTo>
                    <a:pt x="32" y="415"/>
                    <a:pt x="0" y="518"/>
                    <a:pt x="42" y="60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21">
              <a:extLst>
                <a:ext uri="{FF2B5EF4-FFF2-40B4-BE49-F238E27FC236}">
                  <a16:creationId xmlns:a16="http://schemas.microsoft.com/office/drawing/2014/main" id="{CCDC2EF8-18E7-034C-8DE0-C21C5EC3F6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3242169" y="-3475317"/>
              <a:ext cx="404922" cy="404922"/>
            </a:xfrm>
            <a:custGeom>
              <a:avLst/>
              <a:gdLst>
                <a:gd name="T0" fmla="*/ 43 w 391"/>
                <a:gd name="T1" fmla="*/ 273 h 391"/>
                <a:gd name="T2" fmla="*/ 43 w 391"/>
                <a:gd name="T3" fmla="*/ 273 h 391"/>
                <a:gd name="T4" fmla="*/ 273 w 391"/>
                <a:gd name="T5" fmla="*/ 347 h 391"/>
                <a:gd name="T6" fmla="*/ 273 w 391"/>
                <a:gd name="T7" fmla="*/ 347 h 391"/>
                <a:gd name="T8" fmla="*/ 347 w 391"/>
                <a:gd name="T9" fmla="*/ 117 h 391"/>
                <a:gd name="T10" fmla="*/ 347 w 391"/>
                <a:gd name="T11" fmla="*/ 117 h 391"/>
                <a:gd name="T12" fmla="*/ 117 w 391"/>
                <a:gd name="T13" fmla="*/ 43 h 391"/>
                <a:gd name="T14" fmla="*/ 117 w 391"/>
                <a:gd name="T15" fmla="*/ 43 h 391"/>
                <a:gd name="T16" fmla="*/ 43 w 391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43" y="273"/>
                  </a:moveTo>
                  <a:lnTo>
                    <a:pt x="43" y="273"/>
                  </a:lnTo>
                  <a:cubicBezTo>
                    <a:pt x="87" y="357"/>
                    <a:pt x="190" y="390"/>
                    <a:pt x="273" y="347"/>
                  </a:cubicBezTo>
                  <a:lnTo>
                    <a:pt x="273" y="347"/>
                  </a:lnTo>
                  <a:cubicBezTo>
                    <a:pt x="357" y="304"/>
                    <a:pt x="390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7"/>
                    <a:pt x="0" y="189"/>
                    <a:pt x="43" y="27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22">
              <a:extLst>
                <a:ext uri="{FF2B5EF4-FFF2-40B4-BE49-F238E27FC236}">
                  <a16:creationId xmlns:a16="http://schemas.microsoft.com/office/drawing/2014/main" id="{900DFBA7-CFBA-9746-BA53-3131AFFFFA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240124" y="-2218266"/>
              <a:ext cx="7224875" cy="3917264"/>
            </a:xfrm>
            <a:custGeom>
              <a:avLst/>
              <a:gdLst>
                <a:gd name="T0" fmla="*/ 43 w 7001"/>
                <a:gd name="T1" fmla="*/ 3680 h 3798"/>
                <a:gd name="T2" fmla="*/ 43 w 7001"/>
                <a:gd name="T3" fmla="*/ 3680 h 3798"/>
                <a:gd name="T4" fmla="*/ 274 w 7001"/>
                <a:gd name="T5" fmla="*/ 3753 h 3798"/>
                <a:gd name="T6" fmla="*/ 6883 w 7001"/>
                <a:gd name="T7" fmla="*/ 347 h 3798"/>
                <a:gd name="T8" fmla="*/ 6883 w 7001"/>
                <a:gd name="T9" fmla="*/ 347 h 3798"/>
                <a:gd name="T10" fmla="*/ 6957 w 7001"/>
                <a:gd name="T11" fmla="*/ 117 h 3798"/>
                <a:gd name="T12" fmla="*/ 6957 w 7001"/>
                <a:gd name="T13" fmla="*/ 117 h 3798"/>
                <a:gd name="T14" fmla="*/ 6727 w 7001"/>
                <a:gd name="T15" fmla="*/ 43 h 3798"/>
                <a:gd name="T16" fmla="*/ 117 w 7001"/>
                <a:gd name="T17" fmla="*/ 3450 h 3798"/>
                <a:gd name="T18" fmla="*/ 117 w 7001"/>
                <a:gd name="T19" fmla="*/ 3450 h 3798"/>
                <a:gd name="T20" fmla="*/ 43 w 7001"/>
                <a:gd name="T21" fmla="*/ 3680 h 3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1" h="3798">
                  <a:moveTo>
                    <a:pt x="43" y="3680"/>
                  </a:moveTo>
                  <a:lnTo>
                    <a:pt x="43" y="3680"/>
                  </a:lnTo>
                  <a:cubicBezTo>
                    <a:pt x="86" y="3764"/>
                    <a:pt x="190" y="3797"/>
                    <a:pt x="274" y="3753"/>
                  </a:cubicBezTo>
                  <a:lnTo>
                    <a:pt x="6883" y="347"/>
                  </a:lnTo>
                  <a:lnTo>
                    <a:pt x="6883" y="347"/>
                  </a:lnTo>
                  <a:cubicBezTo>
                    <a:pt x="6967" y="304"/>
                    <a:pt x="7000" y="201"/>
                    <a:pt x="6957" y="117"/>
                  </a:cubicBezTo>
                  <a:lnTo>
                    <a:pt x="6957" y="117"/>
                  </a:lnTo>
                  <a:cubicBezTo>
                    <a:pt x="6913" y="33"/>
                    <a:pt x="6811" y="0"/>
                    <a:pt x="6727" y="43"/>
                  </a:cubicBezTo>
                  <a:lnTo>
                    <a:pt x="117" y="3450"/>
                  </a:lnTo>
                  <a:lnTo>
                    <a:pt x="117" y="3450"/>
                  </a:lnTo>
                  <a:cubicBezTo>
                    <a:pt x="33" y="3493"/>
                    <a:pt x="0" y="3596"/>
                    <a:pt x="43" y="36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23">
              <a:extLst>
                <a:ext uri="{FF2B5EF4-FFF2-40B4-BE49-F238E27FC236}">
                  <a16:creationId xmlns:a16="http://schemas.microsoft.com/office/drawing/2014/main" id="{ABA6B501-50E0-0746-9477-B4720F926F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04768" y="242579"/>
              <a:ext cx="873537" cy="646053"/>
            </a:xfrm>
            <a:custGeom>
              <a:avLst/>
              <a:gdLst>
                <a:gd name="T0" fmla="*/ 43 w 846"/>
                <a:gd name="T1" fmla="*/ 508 h 626"/>
                <a:gd name="T2" fmla="*/ 43 w 846"/>
                <a:gd name="T3" fmla="*/ 508 h 626"/>
                <a:gd name="T4" fmla="*/ 273 w 846"/>
                <a:gd name="T5" fmla="*/ 582 h 626"/>
                <a:gd name="T6" fmla="*/ 729 w 846"/>
                <a:gd name="T7" fmla="*/ 347 h 626"/>
                <a:gd name="T8" fmla="*/ 729 w 846"/>
                <a:gd name="T9" fmla="*/ 347 h 626"/>
                <a:gd name="T10" fmla="*/ 802 w 846"/>
                <a:gd name="T11" fmla="*/ 117 h 626"/>
                <a:gd name="T12" fmla="*/ 802 w 846"/>
                <a:gd name="T13" fmla="*/ 117 h 626"/>
                <a:gd name="T14" fmla="*/ 572 w 846"/>
                <a:gd name="T15" fmla="*/ 43 h 626"/>
                <a:gd name="T16" fmla="*/ 116 w 846"/>
                <a:gd name="T17" fmla="*/ 278 h 626"/>
                <a:gd name="T18" fmla="*/ 116 w 846"/>
                <a:gd name="T19" fmla="*/ 278 h 626"/>
                <a:gd name="T20" fmla="*/ 43 w 846"/>
                <a:gd name="T21" fmla="*/ 50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6" h="626">
                  <a:moveTo>
                    <a:pt x="43" y="508"/>
                  </a:moveTo>
                  <a:lnTo>
                    <a:pt x="43" y="508"/>
                  </a:lnTo>
                  <a:cubicBezTo>
                    <a:pt x="86" y="592"/>
                    <a:pt x="189" y="625"/>
                    <a:pt x="273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2" y="304"/>
                    <a:pt x="845" y="201"/>
                    <a:pt x="802" y="117"/>
                  </a:cubicBezTo>
                  <a:lnTo>
                    <a:pt x="802" y="117"/>
                  </a:lnTo>
                  <a:cubicBezTo>
                    <a:pt x="759" y="33"/>
                    <a:pt x="656" y="0"/>
                    <a:pt x="572" y="43"/>
                  </a:cubicBezTo>
                  <a:lnTo>
                    <a:pt x="116" y="278"/>
                  </a:lnTo>
                  <a:lnTo>
                    <a:pt x="116" y="278"/>
                  </a:lnTo>
                  <a:cubicBezTo>
                    <a:pt x="33" y="321"/>
                    <a:pt x="0" y="424"/>
                    <a:pt x="43" y="50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25">
              <a:extLst>
                <a:ext uri="{FF2B5EF4-FFF2-40B4-BE49-F238E27FC236}">
                  <a16:creationId xmlns:a16="http://schemas.microsoft.com/office/drawing/2014/main" id="{E5EB0ED2-B945-8A45-A4A0-B921B0FB3F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8427160" y="-2331030"/>
              <a:ext cx="7224875" cy="3917264"/>
            </a:xfrm>
            <a:custGeom>
              <a:avLst/>
              <a:gdLst>
                <a:gd name="T0" fmla="*/ 44 w 7002"/>
                <a:gd name="T1" fmla="*/ 3680 h 3797"/>
                <a:gd name="T2" fmla="*/ 44 w 7002"/>
                <a:gd name="T3" fmla="*/ 3680 h 3797"/>
                <a:gd name="T4" fmla="*/ 274 w 7002"/>
                <a:gd name="T5" fmla="*/ 3753 h 3797"/>
                <a:gd name="T6" fmla="*/ 6884 w 7002"/>
                <a:gd name="T7" fmla="*/ 347 h 3797"/>
                <a:gd name="T8" fmla="*/ 6884 w 7002"/>
                <a:gd name="T9" fmla="*/ 347 h 3797"/>
                <a:gd name="T10" fmla="*/ 6957 w 7002"/>
                <a:gd name="T11" fmla="*/ 117 h 3797"/>
                <a:gd name="T12" fmla="*/ 6957 w 7002"/>
                <a:gd name="T13" fmla="*/ 117 h 3797"/>
                <a:gd name="T14" fmla="*/ 6727 w 7002"/>
                <a:gd name="T15" fmla="*/ 43 h 3797"/>
                <a:gd name="T16" fmla="*/ 117 w 7002"/>
                <a:gd name="T17" fmla="*/ 3449 h 3797"/>
                <a:gd name="T18" fmla="*/ 117 w 7002"/>
                <a:gd name="T19" fmla="*/ 3449 h 3797"/>
                <a:gd name="T20" fmla="*/ 44 w 7002"/>
                <a:gd name="T21" fmla="*/ 3680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2" h="3797">
                  <a:moveTo>
                    <a:pt x="44" y="3680"/>
                  </a:moveTo>
                  <a:lnTo>
                    <a:pt x="44" y="3680"/>
                  </a:lnTo>
                  <a:cubicBezTo>
                    <a:pt x="87" y="3764"/>
                    <a:pt x="190" y="3796"/>
                    <a:pt x="274" y="3753"/>
                  </a:cubicBezTo>
                  <a:lnTo>
                    <a:pt x="6884" y="347"/>
                  </a:lnTo>
                  <a:lnTo>
                    <a:pt x="6884" y="347"/>
                  </a:lnTo>
                  <a:cubicBezTo>
                    <a:pt x="6968" y="304"/>
                    <a:pt x="7001" y="201"/>
                    <a:pt x="6957" y="117"/>
                  </a:cubicBezTo>
                  <a:lnTo>
                    <a:pt x="6957" y="117"/>
                  </a:lnTo>
                  <a:cubicBezTo>
                    <a:pt x="6914" y="34"/>
                    <a:pt x="6811" y="0"/>
                    <a:pt x="6727" y="43"/>
                  </a:cubicBezTo>
                  <a:lnTo>
                    <a:pt x="117" y="3449"/>
                  </a:lnTo>
                  <a:lnTo>
                    <a:pt x="117" y="3449"/>
                  </a:lnTo>
                  <a:cubicBezTo>
                    <a:pt x="34" y="3492"/>
                    <a:pt x="0" y="3596"/>
                    <a:pt x="44" y="368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26">
              <a:extLst>
                <a:ext uri="{FF2B5EF4-FFF2-40B4-BE49-F238E27FC236}">
                  <a16:creationId xmlns:a16="http://schemas.microsoft.com/office/drawing/2014/main" id="{AD103383-B654-F54D-86C8-7C58D1E32B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6038723" y="-3213682"/>
              <a:ext cx="8294046" cy="4467776"/>
            </a:xfrm>
            <a:custGeom>
              <a:avLst/>
              <a:gdLst>
                <a:gd name="T0" fmla="*/ 43 w 8039"/>
                <a:gd name="T1" fmla="*/ 4213 h 4331"/>
                <a:gd name="T2" fmla="*/ 43 w 8039"/>
                <a:gd name="T3" fmla="*/ 4213 h 4331"/>
                <a:gd name="T4" fmla="*/ 273 w 8039"/>
                <a:gd name="T5" fmla="*/ 4287 h 4331"/>
                <a:gd name="T6" fmla="*/ 7921 w 8039"/>
                <a:gd name="T7" fmla="*/ 347 h 4331"/>
                <a:gd name="T8" fmla="*/ 7921 w 8039"/>
                <a:gd name="T9" fmla="*/ 347 h 4331"/>
                <a:gd name="T10" fmla="*/ 7994 w 8039"/>
                <a:gd name="T11" fmla="*/ 116 h 4331"/>
                <a:gd name="T12" fmla="*/ 7994 w 8039"/>
                <a:gd name="T13" fmla="*/ 116 h 4331"/>
                <a:gd name="T14" fmla="*/ 7764 w 8039"/>
                <a:gd name="T15" fmla="*/ 42 h 4331"/>
                <a:gd name="T16" fmla="*/ 116 w 8039"/>
                <a:gd name="T17" fmla="*/ 3983 h 4331"/>
                <a:gd name="T18" fmla="*/ 116 w 8039"/>
                <a:gd name="T19" fmla="*/ 3983 h 4331"/>
                <a:gd name="T20" fmla="*/ 43 w 8039"/>
                <a:gd name="T21" fmla="*/ 4213 h 4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39" h="4331">
                  <a:moveTo>
                    <a:pt x="43" y="4213"/>
                  </a:moveTo>
                  <a:lnTo>
                    <a:pt x="43" y="4213"/>
                  </a:lnTo>
                  <a:cubicBezTo>
                    <a:pt x="86" y="4297"/>
                    <a:pt x="189" y="4330"/>
                    <a:pt x="273" y="4287"/>
                  </a:cubicBezTo>
                  <a:lnTo>
                    <a:pt x="7921" y="347"/>
                  </a:lnTo>
                  <a:lnTo>
                    <a:pt x="7921" y="347"/>
                  </a:lnTo>
                  <a:cubicBezTo>
                    <a:pt x="8005" y="303"/>
                    <a:pt x="8038" y="200"/>
                    <a:pt x="7994" y="116"/>
                  </a:cubicBezTo>
                  <a:lnTo>
                    <a:pt x="7994" y="116"/>
                  </a:lnTo>
                  <a:cubicBezTo>
                    <a:pt x="7951" y="32"/>
                    <a:pt x="7848" y="0"/>
                    <a:pt x="7764" y="42"/>
                  </a:cubicBezTo>
                  <a:lnTo>
                    <a:pt x="116" y="3983"/>
                  </a:lnTo>
                  <a:lnTo>
                    <a:pt x="116" y="3983"/>
                  </a:lnTo>
                  <a:cubicBezTo>
                    <a:pt x="33" y="4026"/>
                    <a:pt x="0" y="4130"/>
                    <a:pt x="43" y="421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27">
              <a:extLst>
                <a:ext uri="{FF2B5EF4-FFF2-40B4-BE49-F238E27FC236}">
                  <a16:creationId xmlns:a16="http://schemas.microsoft.com/office/drawing/2014/main" id="{D9751949-F3DB-CF42-870C-0B5F196B64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772959" y="331769"/>
              <a:ext cx="873537" cy="646053"/>
            </a:xfrm>
            <a:custGeom>
              <a:avLst/>
              <a:gdLst>
                <a:gd name="T0" fmla="*/ 44 w 847"/>
                <a:gd name="T1" fmla="*/ 507 h 626"/>
                <a:gd name="T2" fmla="*/ 44 w 847"/>
                <a:gd name="T3" fmla="*/ 507 h 626"/>
                <a:gd name="T4" fmla="*/ 274 w 847"/>
                <a:gd name="T5" fmla="*/ 582 h 626"/>
                <a:gd name="T6" fmla="*/ 729 w 847"/>
                <a:gd name="T7" fmla="*/ 347 h 626"/>
                <a:gd name="T8" fmla="*/ 729 w 847"/>
                <a:gd name="T9" fmla="*/ 347 h 626"/>
                <a:gd name="T10" fmla="*/ 803 w 847"/>
                <a:gd name="T11" fmla="*/ 117 h 626"/>
                <a:gd name="T12" fmla="*/ 803 w 847"/>
                <a:gd name="T13" fmla="*/ 117 h 626"/>
                <a:gd name="T14" fmla="*/ 572 w 847"/>
                <a:gd name="T15" fmla="*/ 43 h 626"/>
                <a:gd name="T16" fmla="*/ 118 w 847"/>
                <a:gd name="T17" fmla="*/ 277 h 626"/>
                <a:gd name="T18" fmla="*/ 118 w 847"/>
                <a:gd name="T19" fmla="*/ 277 h 626"/>
                <a:gd name="T20" fmla="*/ 44 w 847"/>
                <a:gd name="T21" fmla="*/ 50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7" h="626">
                  <a:moveTo>
                    <a:pt x="44" y="507"/>
                  </a:moveTo>
                  <a:lnTo>
                    <a:pt x="44" y="507"/>
                  </a:lnTo>
                  <a:cubicBezTo>
                    <a:pt x="87" y="592"/>
                    <a:pt x="190" y="625"/>
                    <a:pt x="274" y="582"/>
                  </a:cubicBezTo>
                  <a:lnTo>
                    <a:pt x="729" y="347"/>
                  </a:lnTo>
                  <a:lnTo>
                    <a:pt x="729" y="347"/>
                  </a:lnTo>
                  <a:cubicBezTo>
                    <a:pt x="813" y="304"/>
                    <a:pt x="846" y="201"/>
                    <a:pt x="803" y="117"/>
                  </a:cubicBezTo>
                  <a:lnTo>
                    <a:pt x="803" y="117"/>
                  </a:lnTo>
                  <a:cubicBezTo>
                    <a:pt x="760" y="33"/>
                    <a:pt x="656" y="0"/>
                    <a:pt x="572" y="43"/>
                  </a:cubicBezTo>
                  <a:lnTo>
                    <a:pt x="118" y="277"/>
                  </a:lnTo>
                  <a:lnTo>
                    <a:pt x="118" y="277"/>
                  </a:lnTo>
                  <a:cubicBezTo>
                    <a:pt x="34" y="321"/>
                    <a:pt x="0" y="424"/>
                    <a:pt x="44" y="507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28">
              <a:extLst>
                <a:ext uri="{FF2B5EF4-FFF2-40B4-BE49-F238E27FC236}">
                  <a16:creationId xmlns:a16="http://schemas.microsoft.com/office/drawing/2014/main" id="{CA3F5FE6-B6E2-E54E-9139-634618D76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4217351" y="711088"/>
              <a:ext cx="404922" cy="404919"/>
            </a:xfrm>
            <a:custGeom>
              <a:avLst/>
              <a:gdLst>
                <a:gd name="T0" fmla="*/ 43 w 391"/>
                <a:gd name="T1" fmla="*/ 274 h 392"/>
                <a:gd name="T2" fmla="*/ 43 w 391"/>
                <a:gd name="T3" fmla="*/ 274 h 392"/>
                <a:gd name="T4" fmla="*/ 273 w 391"/>
                <a:gd name="T5" fmla="*/ 348 h 392"/>
                <a:gd name="T6" fmla="*/ 273 w 391"/>
                <a:gd name="T7" fmla="*/ 348 h 392"/>
                <a:gd name="T8" fmla="*/ 347 w 391"/>
                <a:gd name="T9" fmla="*/ 118 h 392"/>
                <a:gd name="T10" fmla="*/ 347 w 391"/>
                <a:gd name="T11" fmla="*/ 118 h 392"/>
                <a:gd name="T12" fmla="*/ 117 w 391"/>
                <a:gd name="T13" fmla="*/ 44 h 392"/>
                <a:gd name="T14" fmla="*/ 117 w 391"/>
                <a:gd name="T15" fmla="*/ 44 h 392"/>
                <a:gd name="T16" fmla="*/ 43 w 391"/>
                <a:gd name="T17" fmla="*/ 27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3" y="274"/>
                  </a:moveTo>
                  <a:lnTo>
                    <a:pt x="43" y="274"/>
                  </a:lnTo>
                  <a:cubicBezTo>
                    <a:pt x="87" y="358"/>
                    <a:pt x="189" y="391"/>
                    <a:pt x="273" y="348"/>
                  </a:cubicBezTo>
                  <a:lnTo>
                    <a:pt x="273" y="348"/>
                  </a:lnTo>
                  <a:cubicBezTo>
                    <a:pt x="357" y="304"/>
                    <a:pt x="390" y="201"/>
                    <a:pt x="347" y="118"/>
                  </a:cubicBezTo>
                  <a:lnTo>
                    <a:pt x="347" y="118"/>
                  </a:lnTo>
                  <a:cubicBezTo>
                    <a:pt x="304" y="33"/>
                    <a:pt x="201" y="0"/>
                    <a:pt x="117" y="44"/>
                  </a:cubicBezTo>
                  <a:lnTo>
                    <a:pt x="117" y="44"/>
                  </a:lnTo>
                  <a:cubicBezTo>
                    <a:pt x="33" y="87"/>
                    <a:pt x="0" y="190"/>
                    <a:pt x="43" y="274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29">
              <a:extLst>
                <a:ext uri="{FF2B5EF4-FFF2-40B4-BE49-F238E27FC236}">
                  <a16:creationId xmlns:a16="http://schemas.microsoft.com/office/drawing/2014/main" id="{2341A7B3-A56D-104E-B0B4-01F4814E46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4679829" y="-2725490"/>
              <a:ext cx="404922" cy="404919"/>
            </a:xfrm>
            <a:custGeom>
              <a:avLst/>
              <a:gdLst>
                <a:gd name="T0" fmla="*/ 43 w 392"/>
                <a:gd name="T1" fmla="*/ 273 h 391"/>
                <a:gd name="T2" fmla="*/ 43 w 392"/>
                <a:gd name="T3" fmla="*/ 273 h 391"/>
                <a:gd name="T4" fmla="*/ 274 w 392"/>
                <a:gd name="T5" fmla="*/ 347 h 391"/>
                <a:gd name="T6" fmla="*/ 274 w 392"/>
                <a:gd name="T7" fmla="*/ 347 h 391"/>
                <a:gd name="T8" fmla="*/ 347 w 392"/>
                <a:gd name="T9" fmla="*/ 117 h 391"/>
                <a:gd name="T10" fmla="*/ 347 w 392"/>
                <a:gd name="T11" fmla="*/ 117 h 391"/>
                <a:gd name="T12" fmla="*/ 117 w 392"/>
                <a:gd name="T13" fmla="*/ 43 h 391"/>
                <a:gd name="T14" fmla="*/ 117 w 392"/>
                <a:gd name="T15" fmla="*/ 43 h 391"/>
                <a:gd name="T16" fmla="*/ 43 w 392"/>
                <a:gd name="T17" fmla="*/ 27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3"/>
                  </a:moveTo>
                  <a:lnTo>
                    <a:pt x="43" y="273"/>
                  </a:lnTo>
                  <a:cubicBezTo>
                    <a:pt x="86" y="357"/>
                    <a:pt x="190" y="390"/>
                    <a:pt x="274" y="347"/>
                  </a:cubicBezTo>
                  <a:lnTo>
                    <a:pt x="274" y="347"/>
                  </a:lnTo>
                  <a:cubicBezTo>
                    <a:pt x="358" y="304"/>
                    <a:pt x="391" y="200"/>
                    <a:pt x="347" y="117"/>
                  </a:cubicBezTo>
                  <a:lnTo>
                    <a:pt x="347" y="117"/>
                  </a:lnTo>
                  <a:cubicBezTo>
                    <a:pt x="304" y="33"/>
                    <a:pt x="201" y="0"/>
                    <a:pt x="117" y="43"/>
                  </a:cubicBezTo>
                  <a:lnTo>
                    <a:pt x="117" y="43"/>
                  </a:lnTo>
                  <a:cubicBezTo>
                    <a:pt x="33" y="86"/>
                    <a:pt x="0" y="189"/>
                    <a:pt x="43" y="273"/>
                  </a:cubicBezTo>
                </a:path>
              </a:pathLst>
            </a:custGeom>
            <a:solidFill>
              <a:srgbClr val="A155A1">
                <a:alpha val="6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31F2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4">
              <a:extLst>
                <a:ext uri="{FF2B5EF4-FFF2-40B4-BE49-F238E27FC236}">
                  <a16:creationId xmlns:a16="http://schemas.microsoft.com/office/drawing/2014/main" id="{374A7229-3C1B-C240-BEE6-FD814452F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10536147" y="-335652"/>
              <a:ext cx="2274835" cy="1369449"/>
            </a:xfrm>
            <a:custGeom>
              <a:avLst/>
              <a:gdLst>
                <a:gd name="T0" fmla="*/ 43 w 2207"/>
                <a:gd name="T1" fmla="*/ 1209 h 1327"/>
                <a:gd name="T2" fmla="*/ 43 w 2207"/>
                <a:gd name="T3" fmla="*/ 1209 h 1327"/>
                <a:gd name="T4" fmla="*/ 274 w 2207"/>
                <a:gd name="T5" fmla="*/ 1283 h 1327"/>
                <a:gd name="T6" fmla="*/ 2089 w 2207"/>
                <a:gd name="T7" fmla="*/ 348 h 1327"/>
                <a:gd name="T8" fmla="*/ 2089 w 2207"/>
                <a:gd name="T9" fmla="*/ 348 h 1327"/>
                <a:gd name="T10" fmla="*/ 2163 w 2207"/>
                <a:gd name="T11" fmla="*/ 117 h 1327"/>
                <a:gd name="T12" fmla="*/ 2163 w 2207"/>
                <a:gd name="T13" fmla="*/ 117 h 1327"/>
                <a:gd name="T14" fmla="*/ 1933 w 2207"/>
                <a:gd name="T15" fmla="*/ 44 h 1327"/>
                <a:gd name="T16" fmla="*/ 117 w 2207"/>
                <a:gd name="T17" fmla="*/ 979 h 1327"/>
                <a:gd name="T18" fmla="*/ 117 w 2207"/>
                <a:gd name="T19" fmla="*/ 979 h 1327"/>
                <a:gd name="T20" fmla="*/ 43 w 2207"/>
                <a:gd name="T21" fmla="*/ 1209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7" h="1327">
                  <a:moveTo>
                    <a:pt x="43" y="1209"/>
                  </a:moveTo>
                  <a:lnTo>
                    <a:pt x="43" y="1209"/>
                  </a:lnTo>
                  <a:cubicBezTo>
                    <a:pt x="87" y="1293"/>
                    <a:pt x="190" y="1326"/>
                    <a:pt x="274" y="1283"/>
                  </a:cubicBezTo>
                  <a:lnTo>
                    <a:pt x="2089" y="348"/>
                  </a:lnTo>
                  <a:lnTo>
                    <a:pt x="2089" y="348"/>
                  </a:lnTo>
                  <a:cubicBezTo>
                    <a:pt x="2173" y="305"/>
                    <a:pt x="2206" y="201"/>
                    <a:pt x="2163" y="117"/>
                  </a:cubicBezTo>
                  <a:lnTo>
                    <a:pt x="2163" y="117"/>
                  </a:lnTo>
                  <a:cubicBezTo>
                    <a:pt x="2119" y="33"/>
                    <a:pt x="2016" y="0"/>
                    <a:pt x="1933" y="44"/>
                  </a:cubicBezTo>
                  <a:lnTo>
                    <a:pt x="117" y="979"/>
                  </a:lnTo>
                  <a:lnTo>
                    <a:pt x="117" y="979"/>
                  </a:lnTo>
                  <a:cubicBezTo>
                    <a:pt x="33" y="1022"/>
                    <a:pt x="0" y="1125"/>
                    <a:pt x="43" y="1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6">
              <a:extLst>
                <a:ext uri="{FF2B5EF4-FFF2-40B4-BE49-F238E27FC236}">
                  <a16:creationId xmlns:a16="http://schemas.microsoft.com/office/drawing/2014/main" id="{D271DB62-4175-F047-8942-0AFF99FC95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3536">
              <a:off x="2436734" y="43441"/>
              <a:ext cx="591457" cy="500464"/>
            </a:xfrm>
            <a:custGeom>
              <a:avLst/>
              <a:gdLst>
                <a:gd name="T0" fmla="*/ 44 w 573"/>
                <a:gd name="T1" fmla="*/ 367 h 484"/>
                <a:gd name="T2" fmla="*/ 44 w 573"/>
                <a:gd name="T3" fmla="*/ 367 h 484"/>
                <a:gd name="T4" fmla="*/ 274 w 573"/>
                <a:gd name="T5" fmla="*/ 440 h 484"/>
                <a:gd name="T6" fmla="*/ 456 w 573"/>
                <a:gd name="T7" fmla="*/ 347 h 484"/>
                <a:gd name="T8" fmla="*/ 456 w 573"/>
                <a:gd name="T9" fmla="*/ 347 h 484"/>
                <a:gd name="T10" fmla="*/ 529 w 573"/>
                <a:gd name="T11" fmla="*/ 116 h 484"/>
                <a:gd name="T12" fmla="*/ 529 w 573"/>
                <a:gd name="T13" fmla="*/ 116 h 484"/>
                <a:gd name="T14" fmla="*/ 299 w 573"/>
                <a:gd name="T15" fmla="*/ 43 h 484"/>
                <a:gd name="T16" fmla="*/ 118 w 573"/>
                <a:gd name="T17" fmla="*/ 136 h 484"/>
                <a:gd name="T18" fmla="*/ 118 w 573"/>
                <a:gd name="T19" fmla="*/ 136 h 484"/>
                <a:gd name="T20" fmla="*/ 44 w 573"/>
                <a:gd name="T21" fmla="*/ 36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484">
                  <a:moveTo>
                    <a:pt x="44" y="367"/>
                  </a:moveTo>
                  <a:lnTo>
                    <a:pt x="44" y="367"/>
                  </a:lnTo>
                  <a:cubicBezTo>
                    <a:pt x="87" y="450"/>
                    <a:pt x="190" y="483"/>
                    <a:pt x="274" y="440"/>
                  </a:cubicBezTo>
                  <a:lnTo>
                    <a:pt x="456" y="347"/>
                  </a:lnTo>
                  <a:lnTo>
                    <a:pt x="456" y="347"/>
                  </a:lnTo>
                  <a:cubicBezTo>
                    <a:pt x="539" y="304"/>
                    <a:pt x="572" y="200"/>
                    <a:pt x="529" y="116"/>
                  </a:cubicBezTo>
                  <a:lnTo>
                    <a:pt x="529" y="116"/>
                  </a:lnTo>
                  <a:cubicBezTo>
                    <a:pt x="486" y="32"/>
                    <a:pt x="383" y="0"/>
                    <a:pt x="299" y="43"/>
                  </a:cubicBezTo>
                  <a:lnTo>
                    <a:pt x="118" y="136"/>
                  </a:lnTo>
                  <a:lnTo>
                    <a:pt x="118" y="136"/>
                  </a:lnTo>
                  <a:cubicBezTo>
                    <a:pt x="34" y="180"/>
                    <a:pt x="0" y="283"/>
                    <a:pt x="44" y="3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E056D449-356C-2644-8FC5-E8D60966C12F}"/>
              </a:ext>
            </a:extLst>
          </p:cNvPr>
          <p:cNvGrpSpPr/>
          <p:nvPr/>
        </p:nvGrpSpPr>
        <p:grpSpPr>
          <a:xfrm>
            <a:off x="-2422178" y="5352757"/>
            <a:ext cx="14922466" cy="4506760"/>
            <a:chOff x="-2422178" y="5261733"/>
            <a:chExt cx="14922466" cy="4506760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4818CFF0-161B-3948-8C4D-24A74B20AC3D}"/>
                </a:ext>
              </a:extLst>
            </p:cNvPr>
            <p:cNvGrpSpPr/>
            <p:nvPr/>
          </p:nvGrpSpPr>
          <p:grpSpPr>
            <a:xfrm>
              <a:off x="-2422178" y="5261733"/>
              <a:ext cx="14922466" cy="4506760"/>
              <a:chOff x="-2422178" y="5261733"/>
              <a:chExt cx="14922466" cy="4506760"/>
            </a:xfrm>
          </p:grpSpPr>
          <p:sp>
            <p:nvSpPr>
              <p:cNvPr id="555" name="Freeform 30">
                <a:extLst>
                  <a:ext uri="{FF2B5EF4-FFF2-40B4-BE49-F238E27FC236}">
                    <a16:creationId xmlns:a16="http://schemas.microsoft.com/office/drawing/2014/main" id="{A2465AA8-6D77-2D46-BB09-2E78B5401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650590" y="6327328"/>
                <a:ext cx="5899454" cy="3076040"/>
              </a:xfrm>
              <a:custGeom>
                <a:avLst/>
                <a:gdLst>
                  <a:gd name="T0" fmla="*/ 42 w 8085"/>
                  <a:gd name="T1" fmla="*/ 4120 h 4240"/>
                  <a:gd name="T2" fmla="*/ 42 w 8085"/>
                  <a:gd name="T3" fmla="*/ 4120 h 4240"/>
                  <a:gd name="T4" fmla="*/ 271 w 8085"/>
                  <a:gd name="T5" fmla="*/ 4197 h 4240"/>
                  <a:gd name="T6" fmla="*/ 7966 w 8085"/>
                  <a:gd name="T7" fmla="*/ 348 h 4240"/>
                  <a:gd name="T8" fmla="*/ 7966 w 8085"/>
                  <a:gd name="T9" fmla="*/ 348 h 4240"/>
                  <a:gd name="T10" fmla="*/ 8042 w 8085"/>
                  <a:gd name="T11" fmla="*/ 119 h 4240"/>
                  <a:gd name="T12" fmla="*/ 8042 w 8085"/>
                  <a:gd name="T13" fmla="*/ 119 h 4240"/>
                  <a:gd name="T14" fmla="*/ 7813 w 8085"/>
                  <a:gd name="T15" fmla="*/ 42 h 4240"/>
                  <a:gd name="T16" fmla="*/ 119 w 8085"/>
                  <a:gd name="T17" fmla="*/ 3891 h 4240"/>
                  <a:gd name="T18" fmla="*/ 119 w 8085"/>
                  <a:gd name="T19" fmla="*/ 3891 h 4240"/>
                  <a:gd name="T20" fmla="*/ 42 w 8085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5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5"/>
                      <a:pt x="7897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6" name="Freeform 31">
                <a:extLst>
                  <a:ext uri="{FF2B5EF4-FFF2-40B4-BE49-F238E27FC236}">
                    <a16:creationId xmlns:a16="http://schemas.microsoft.com/office/drawing/2014/main" id="{33DB0348-AF45-9D41-B4FC-D045FEA35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0881397" y="6141214"/>
                <a:ext cx="1618891" cy="946474"/>
              </a:xfrm>
              <a:custGeom>
                <a:avLst/>
                <a:gdLst>
                  <a:gd name="T0" fmla="*/ 42 w 2217"/>
                  <a:gd name="T1" fmla="*/ 1184 h 1304"/>
                  <a:gd name="T2" fmla="*/ 42 w 2217"/>
                  <a:gd name="T3" fmla="*/ 1184 h 1304"/>
                  <a:gd name="T4" fmla="*/ 272 w 2217"/>
                  <a:gd name="T5" fmla="*/ 1261 h 1304"/>
                  <a:gd name="T6" fmla="*/ 2097 w 2217"/>
                  <a:gd name="T7" fmla="*/ 348 h 1304"/>
                  <a:gd name="T8" fmla="*/ 2097 w 2217"/>
                  <a:gd name="T9" fmla="*/ 348 h 1304"/>
                  <a:gd name="T10" fmla="*/ 2174 w 2217"/>
                  <a:gd name="T11" fmla="*/ 119 h 1304"/>
                  <a:gd name="T12" fmla="*/ 2174 w 2217"/>
                  <a:gd name="T13" fmla="*/ 119 h 1304"/>
                  <a:gd name="T14" fmla="*/ 1945 w 2217"/>
                  <a:gd name="T15" fmla="*/ 42 h 1304"/>
                  <a:gd name="T16" fmla="*/ 118 w 2217"/>
                  <a:gd name="T17" fmla="*/ 955 h 1304"/>
                  <a:gd name="T18" fmla="*/ 118 w 2217"/>
                  <a:gd name="T19" fmla="*/ 955 h 1304"/>
                  <a:gd name="T20" fmla="*/ 42 w 2217"/>
                  <a:gd name="T21" fmla="*/ 1184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42" y="1184"/>
                    </a:moveTo>
                    <a:lnTo>
                      <a:pt x="42" y="1184"/>
                    </a:lnTo>
                    <a:cubicBezTo>
                      <a:pt x="84" y="1269"/>
                      <a:pt x="187" y="1303"/>
                      <a:pt x="272" y="1261"/>
                    </a:cubicBezTo>
                    <a:lnTo>
                      <a:pt x="2097" y="348"/>
                    </a:lnTo>
                    <a:lnTo>
                      <a:pt x="2097" y="348"/>
                    </a:lnTo>
                    <a:cubicBezTo>
                      <a:pt x="2182" y="305"/>
                      <a:pt x="2216" y="202"/>
                      <a:pt x="2174" y="119"/>
                    </a:cubicBezTo>
                    <a:lnTo>
                      <a:pt x="2174" y="119"/>
                    </a:lnTo>
                    <a:cubicBezTo>
                      <a:pt x="2132" y="34"/>
                      <a:pt x="2029" y="0"/>
                      <a:pt x="1945" y="42"/>
                    </a:cubicBezTo>
                    <a:lnTo>
                      <a:pt x="118" y="955"/>
                    </a:lnTo>
                    <a:lnTo>
                      <a:pt x="118" y="955"/>
                    </a:lnTo>
                    <a:cubicBezTo>
                      <a:pt x="34" y="997"/>
                      <a:pt x="0" y="1100"/>
                      <a:pt x="42" y="1184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7" name="Freeform 32">
                <a:extLst>
                  <a:ext uri="{FF2B5EF4-FFF2-40B4-BE49-F238E27FC236}">
                    <a16:creationId xmlns:a16="http://schemas.microsoft.com/office/drawing/2014/main" id="{56D820C8-9077-2C40-A6B8-295EC5B52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31363" y="6515404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1 w 8086"/>
                  <a:gd name="T5" fmla="*/ 4196 h 4240"/>
                  <a:gd name="T6" fmla="*/ 7966 w 8086"/>
                  <a:gd name="T7" fmla="*/ 348 h 4240"/>
                  <a:gd name="T8" fmla="*/ 7966 w 8086"/>
                  <a:gd name="T9" fmla="*/ 348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2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4"/>
                      <a:pt x="187" y="4239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5"/>
                      <a:pt x="8085" y="203"/>
                      <a:pt x="8043" y="119"/>
                    </a:cubicBezTo>
                    <a:lnTo>
                      <a:pt x="8043" y="119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8" name="Freeform 33">
                <a:extLst>
                  <a:ext uri="{FF2B5EF4-FFF2-40B4-BE49-F238E27FC236}">
                    <a16:creationId xmlns:a16="http://schemas.microsoft.com/office/drawing/2014/main" id="{651DA472-296A-1246-AA4E-5DB47C4F8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606436" y="6832104"/>
                <a:ext cx="418401" cy="348532"/>
              </a:xfrm>
              <a:custGeom>
                <a:avLst/>
                <a:gdLst>
                  <a:gd name="T0" fmla="*/ 42 w 574"/>
                  <a:gd name="T1" fmla="*/ 362 h 482"/>
                  <a:gd name="T2" fmla="*/ 42 w 574"/>
                  <a:gd name="T3" fmla="*/ 362 h 482"/>
                  <a:gd name="T4" fmla="*/ 272 w 574"/>
                  <a:gd name="T5" fmla="*/ 439 h 482"/>
                  <a:gd name="T6" fmla="*/ 455 w 574"/>
                  <a:gd name="T7" fmla="*/ 348 h 482"/>
                  <a:gd name="T8" fmla="*/ 455 w 574"/>
                  <a:gd name="T9" fmla="*/ 348 h 482"/>
                  <a:gd name="T10" fmla="*/ 531 w 574"/>
                  <a:gd name="T11" fmla="*/ 119 h 482"/>
                  <a:gd name="T12" fmla="*/ 531 w 574"/>
                  <a:gd name="T13" fmla="*/ 119 h 482"/>
                  <a:gd name="T14" fmla="*/ 301 w 574"/>
                  <a:gd name="T15" fmla="*/ 42 h 482"/>
                  <a:gd name="T16" fmla="*/ 119 w 574"/>
                  <a:gd name="T17" fmla="*/ 133 h 482"/>
                  <a:gd name="T18" fmla="*/ 119 w 574"/>
                  <a:gd name="T19" fmla="*/ 133 h 482"/>
                  <a:gd name="T20" fmla="*/ 42 w 574"/>
                  <a:gd name="T21" fmla="*/ 36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4" h="482">
                    <a:moveTo>
                      <a:pt x="42" y="362"/>
                    </a:moveTo>
                    <a:lnTo>
                      <a:pt x="42" y="362"/>
                    </a:lnTo>
                    <a:cubicBezTo>
                      <a:pt x="84" y="447"/>
                      <a:pt x="187" y="481"/>
                      <a:pt x="272" y="439"/>
                    </a:cubicBezTo>
                    <a:lnTo>
                      <a:pt x="455" y="348"/>
                    </a:lnTo>
                    <a:lnTo>
                      <a:pt x="455" y="348"/>
                    </a:lnTo>
                    <a:cubicBezTo>
                      <a:pt x="539" y="306"/>
                      <a:pt x="573" y="203"/>
                      <a:pt x="531" y="119"/>
                    </a:cubicBezTo>
                    <a:lnTo>
                      <a:pt x="531" y="119"/>
                    </a:lnTo>
                    <a:cubicBezTo>
                      <a:pt x="488" y="34"/>
                      <a:pt x="386" y="0"/>
                      <a:pt x="301" y="42"/>
                    </a:cubicBezTo>
                    <a:lnTo>
                      <a:pt x="119" y="133"/>
                    </a:lnTo>
                    <a:lnTo>
                      <a:pt x="119" y="133"/>
                    </a:lnTo>
                    <a:cubicBezTo>
                      <a:pt x="34" y="176"/>
                      <a:pt x="0" y="278"/>
                      <a:pt x="42" y="36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59" name="Freeform 34">
                <a:extLst>
                  <a:ext uri="{FF2B5EF4-FFF2-40B4-BE49-F238E27FC236}">
                    <a16:creationId xmlns:a16="http://schemas.microsoft.com/office/drawing/2014/main" id="{F4FE167F-E581-E947-8107-E1C0B788B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2128624" y="6722491"/>
                <a:ext cx="286444" cy="284583"/>
              </a:xfrm>
              <a:custGeom>
                <a:avLst/>
                <a:gdLst>
                  <a:gd name="T0" fmla="*/ 43 w 392"/>
                  <a:gd name="T1" fmla="*/ 272 h 392"/>
                  <a:gd name="T2" fmla="*/ 43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9 w 392"/>
                  <a:gd name="T9" fmla="*/ 119 h 392"/>
                  <a:gd name="T10" fmla="*/ 349 w 392"/>
                  <a:gd name="T11" fmla="*/ 119 h 392"/>
                  <a:gd name="T12" fmla="*/ 120 w 392"/>
                  <a:gd name="T13" fmla="*/ 43 h 392"/>
                  <a:gd name="T14" fmla="*/ 120 w 392"/>
                  <a:gd name="T15" fmla="*/ 43 h 392"/>
                  <a:gd name="T16" fmla="*/ 43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7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3" y="0"/>
                      <a:pt x="120" y="43"/>
                    </a:cubicBezTo>
                    <a:lnTo>
                      <a:pt x="120" y="43"/>
                    </a:lnTo>
                    <a:cubicBezTo>
                      <a:pt x="35" y="85"/>
                      <a:pt x="0" y="188"/>
                      <a:pt x="43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0" name="Freeform 35">
                <a:extLst>
                  <a:ext uri="{FF2B5EF4-FFF2-40B4-BE49-F238E27FC236}">
                    <a16:creationId xmlns:a16="http://schemas.microsoft.com/office/drawing/2014/main" id="{CB2D8678-5112-7142-B30D-DD5574368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97036" y="8934284"/>
                <a:ext cx="286444" cy="284583"/>
              </a:xfrm>
              <a:custGeom>
                <a:avLst/>
                <a:gdLst>
                  <a:gd name="T0" fmla="*/ 42 w 392"/>
                  <a:gd name="T1" fmla="*/ 272 h 392"/>
                  <a:gd name="T2" fmla="*/ 42 w 392"/>
                  <a:gd name="T3" fmla="*/ 272 h 392"/>
                  <a:gd name="T4" fmla="*/ 272 w 392"/>
                  <a:gd name="T5" fmla="*/ 349 h 392"/>
                  <a:gd name="T6" fmla="*/ 272 w 392"/>
                  <a:gd name="T7" fmla="*/ 349 h 392"/>
                  <a:gd name="T8" fmla="*/ 348 w 392"/>
                  <a:gd name="T9" fmla="*/ 119 h 392"/>
                  <a:gd name="T10" fmla="*/ 348 w 392"/>
                  <a:gd name="T11" fmla="*/ 119 h 392"/>
                  <a:gd name="T12" fmla="*/ 119 w 392"/>
                  <a:gd name="T13" fmla="*/ 43 h 392"/>
                  <a:gd name="T14" fmla="*/ 119 w 392"/>
                  <a:gd name="T15" fmla="*/ 43 h 392"/>
                  <a:gd name="T16" fmla="*/ 42 w 392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5" y="357"/>
                      <a:pt x="188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1" y="204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9" y="43"/>
                    </a:cubicBezTo>
                    <a:lnTo>
                      <a:pt x="119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1" name="Freeform 36">
                <a:extLst>
                  <a:ext uri="{FF2B5EF4-FFF2-40B4-BE49-F238E27FC236}">
                    <a16:creationId xmlns:a16="http://schemas.microsoft.com/office/drawing/2014/main" id="{A375C257-8BEA-1642-A80E-C19C65B13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950087" y="5384855"/>
                <a:ext cx="5899452" cy="3072842"/>
              </a:xfrm>
              <a:custGeom>
                <a:avLst/>
                <a:gdLst>
                  <a:gd name="T0" fmla="*/ 42 w 8085"/>
                  <a:gd name="T1" fmla="*/ 4120 h 4239"/>
                  <a:gd name="T2" fmla="*/ 42 w 8085"/>
                  <a:gd name="T3" fmla="*/ 4120 h 4239"/>
                  <a:gd name="T4" fmla="*/ 272 w 8085"/>
                  <a:gd name="T5" fmla="*/ 4197 h 4239"/>
                  <a:gd name="T6" fmla="*/ 7966 w 8085"/>
                  <a:gd name="T7" fmla="*/ 348 h 4239"/>
                  <a:gd name="T8" fmla="*/ 7966 w 8085"/>
                  <a:gd name="T9" fmla="*/ 348 h 4239"/>
                  <a:gd name="T10" fmla="*/ 8042 w 8085"/>
                  <a:gd name="T11" fmla="*/ 119 h 4239"/>
                  <a:gd name="T12" fmla="*/ 8042 w 8085"/>
                  <a:gd name="T13" fmla="*/ 119 h 4239"/>
                  <a:gd name="T14" fmla="*/ 7813 w 8085"/>
                  <a:gd name="T15" fmla="*/ 42 h 4239"/>
                  <a:gd name="T16" fmla="*/ 119 w 8085"/>
                  <a:gd name="T17" fmla="*/ 3891 h 4239"/>
                  <a:gd name="T18" fmla="*/ 119 w 8085"/>
                  <a:gd name="T19" fmla="*/ 3891 h 4239"/>
                  <a:gd name="T20" fmla="*/ 42 w 8085"/>
                  <a:gd name="T21" fmla="*/ 4120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39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5" y="4204"/>
                      <a:pt x="187" y="4238"/>
                      <a:pt x="272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1" y="306"/>
                      <a:pt x="8084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2" name="Freeform 37">
                <a:extLst>
                  <a:ext uri="{FF2B5EF4-FFF2-40B4-BE49-F238E27FC236}">
                    <a16:creationId xmlns:a16="http://schemas.microsoft.com/office/drawing/2014/main" id="{57952EA5-06FA-F446-BD4F-DE247A443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276581" y="6249359"/>
                <a:ext cx="621163" cy="450856"/>
              </a:xfrm>
              <a:custGeom>
                <a:avLst/>
                <a:gdLst>
                  <a:gd name="T0" fmla="*/ 42 w 849"/>
                  <a:gd name="T1" fmla="*/ 501 h 620"/>
                  <a:gd name="T2" fmla="*/ 42 w 849"/>
                  <a:gd name="T3" fmla="*/ 501 h 620"/>
                  <a:gd name="T4" fmla="*/ 271 w 849"/>
                  <a:gd name="T5" fmla="*/ 577 h 620"/>
                  <a:gd name="T6" fmla="*/ 729 w 849"/>
                  <a:gd name="T7" fmla="*/ 348 h 620"/>
                  <a:gd name="T8" fmla="*/ 729 w 849"/>
                  <a:gd name="T9" fmla="*/ 348 h 620"/>
                  <a:gd name="T10" fmla="*/ 805 w 849"/>
                  <a:gd name="T11" fmla="*/ 118 h 620"/>
                  <a:gd name="T12" fmla="*/ 805 w 849"/>
                  <a:gd name="T13" fmla="*/ 118 h 620"/>
                  <a:gd name="T14" fmla="*/ 576 w 849"/>
                  <a:gd name="T15" fmla="*/ 42 h 620"/>
                  <a:gd name="T16" fmla="*/ 118 w 849"/>
                  <a:gd name="T17" fmla="*/ 271 h 620"/>
                  <a:gd name="T18" fmla="*/ 118 w 849"/>
                  <a:gd name="T19" fmla="*/ 271 h 620"/>
                  <a:gd name="T20" fmla="*/ 42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4"/>
                      <a:pt x="187" y="619"/>
                      <a:pt x="271" y="577"/>
                    </a:cubicBezTo>
                    <a:lnTo>
                      <a:pt x="729" y="348"/>
                    </a:lnTo>
                    <a:lnTo>
                      <a:pt x="729" y="348"/>
                    </a:lnTo>
                    <a:cubicBezTo>
                      <a:pt x="813" y="306"/>
                      <a:pt x="848" y="203"/>
                      <a:pt x="805" y="118"/>
                    </a:cubicBezTo>
                    <a:lnTo>
                      <a:pt x="805" y="118"/>
                    </a:lnTo>
                    <a:cubicBezTo>
                      <a:pt x="763" y="34"/>
                      <a:pt x="660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3" name="Freeform 38">
                <a:extLst>
                  <a:ext uri="{FF2B5EF4-FFF2-40B4-BE49-F238E27FC236}">
                    <a16:creationId xmlns:a16="http://schemas.microsoft.com/office/drawing/2014/main" id="{09AE2C1B-3B35-9445-A51B-16648285D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108581" y="7789124"/>
                <a:ext cx="553576" cy="415681"/>
              </a:xfrm>
              <a:custGeom>
                <a:avLst/>
                <a:gdLst>
                  <a:gd name="T0" fmla="*/ 43 w 758"/>
                  <a:gd name="T1" fmla="*/ 455 h 574"/>
                  <a:gd name="T2" fmla="*/ 43 w 758"/>
                  <a:gd name="T3" fmla="*/ 455 h 574"/>
                  <a:gd name="T4" fmla="*/ 272 w 758"/>
                  <a:gd name="T5" fmla="*/ 531 h 574"/>
                  <a:gd name="T6" fmla="*/ 638 w 758"/>
                  <a:gd name="T7" fmla="*/ 348 h 574"/>
                  <a:gd name="T8" fmla="*/ 638 w 758"/>
                  <a:gd name="T9" fmla="*/ 348 h 574"/>
                  <a:gd name="T10" fmla="*/ 714 w 758"/>
                  <a:gd name="T11" fmla="*/ 119 h 574"/>
                  <a:gd name="T12" fmla="*/ 714 w 758"/>
                  <a:gd name="T13" fmla="*/ 119 h 574"/>
                  <a:gd name="T14" fmla="*/ 485 w 758"/>
                  <a:gd name="T15" fmla="*/ 42 h 574"/>
                  <a:gd name="T16" fmla="*/ 119 w 758"/>
                  <a:gd name="T17" fmla="*/ 225 h 574"/>
                  <a:gd name="T18" fmla="*/ 119 w 758"/>
                  <a:gd name="T19" fmla="*/ 225 h 574"/>
                  <a:gd name="T20" fmla="*/ 43 w 758"/>
                  <a:gd name="T21" fmla="*/ 45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8" h="574">
                    <a:moveTo>
                      <a:pt x="43" y="455"/>
                    </a:moveTo>
                    <a:lnTo>
                      <a:pt x="43" y="455"/>
                    </a:lnTo>
                    <a:cubicBezTo>
                      <a:pt x="85" y="539"/>
                      <a:pt x="188" y="573"/>
                      <a:pt x="272" y="531"/>
                    </a:cubicBezTo>
                    <a:lnTo>
                      <a:pt x="638" y="348"/>
                    </a:lnTo>
                    <a:lnTo>
                      <a:pt x="638" y="348"/>
                    </a:lnTo>
                    <a:cubicBezTo>
                      <a:pt x="723" y="305"/>
                      <a:pt x="757" y="203"/>
                      <a:pt x="714" y="119"/>
                    </a:cubicBezTo>
                    <a:lnTo>
                      <a:pt x="714" y="119"/>
                    </a:lnTo>
                    <a:cubicBezTo>
                      <a:pt x="672" y="34"/>
                      <a:pt x="569" y="0"/>
                      <a:pt x="485" y="42"/>
                    </a:cubicBezTo>
                    <a:lnTo>
                      <a:pt x="119" y="225"/>
                    </a:lnTo>
                    <a:lnTo>
                      <a:pt x="119" y="225"/>
                    </a:lnTo>
                    <a:cubicBezTo>
                      <a:pt x="34" y="267"/>
                      <a:pt x="0" y="370"/>
                      <a:pt x="43" y="455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4" name="Freeform 39">
                <a:extLst>
                  <a:ext uri="{FF2B5EF4-FFF2-40B4-BE49-F238E27FC236}">
                    <a16:creationId xmlns:a16="http://schemas.microsoft.com/office/drawing/2014/main" id="{A13F748D-6E6D-324B-98B4-89BBDF5C4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737739" y="5570829"/>
                <a:ext cx="5902672" cy="3072844"/>
              </a:xfrm>
              <a:custGeom>
                <a:avLst/>
                <a:gdLst>
                  <a:gd name="T0" fmla="*/ 8043 w 8086"/>
                  <a:gd name="T1" fmla="*/ 118 h 4239"/>
                  <a:gd name="T2" fmla="*/ 8043 w 8086"/>
                  <a:gd name="T3" fmla="*/ 118 h 4239"/>
                  <a:gd name="T4" fmla="*/ 7814 w 8086"/>
                  <a:gd name="T5" fmla="*/ 42 h 4239"/>
                  <a:gd name="T6" fmla="*/ 119 w 8086"/>
                  <a:gd name="T7" fmla="*/ 3890 h 4239"/>
                  <a:gd name="T8" fmla="*/ 119 w 8086"/>
                  <a:gd name="T9" fmla="*/ 3890 h 4239"/>
                  <a:gd name="T10" fmla="*/ 42 w 8086"/>
                  <a:gd name="T11" fmla="*/ 4120 h 4239"/>
                  <a:gd name="T12" fmla="*/ 42 w 8086"/>
                  <a:gd name="T13" fmla="*/ 4120 h 4239"/>
                  <a:gd name="T14" fmla="*/ 272 w 8086"/>
                  <a:gd name="T15" fmla="*/ 4196 h 4239"/>
                  <a:gd name="T16" fmla="*/ 7967 w 8086"/>
                  <a:gd name="T17" fmla="*/ 347 h 4239"/>
                  <a:gd name="T18" fmla="*/ 7967 w 8086"/>
                  <a:gd name="T19" fmla="*/ 347 h 4239"/>
                  <a:gd name="T20" fmla="*/ 8043 w 8086"/>
                  <a:gd name="T21" fmla="*/ 118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8043" y="118"/>
                    </a:moveTo>
                    <a:lnTo>
                      <a:pt x="8043" y="118"/>
                    </a:lnTo>
                    <a:cubicBezTo>
                      <a:pt x="8001" y="34"/>
                      <a:pt x="7898" y="0"/>
                      <a:pt x="7814" y="42"/>
                    </a:cubicBezTo>
                    <a:lnTo>
                      <a:pt x="119" y="3890"/>
                    </a:lnTo>
                    <a:lnTo>
                      <a:pt x="119" y="3890"/>
                    </a:lnTo>
                    <a:cubicBezTo>
                      <a:pt x="34" y="3932"/>
                      <a:pt x="0" y="4035"/>
                      <a:pt x="42" y="4120"/>
                    </a:cubicBezTo>
                    <a:lnTo>
                      <a:pt x="42" y="4120"/>
                    </a:lnTo>
                    <a:cubicBezTo>
                      <a:pt x="84" y="4204"/>
                      <a:pt x="187" y="4238"/>
                      <a:pt x="272" y="4196"/>
                    </a:cubicBezTo>
                    <a:lnTo>
                      <a:pt x="7967" y="347"/>
                    </a:lnTo>
                    <a:lnTo>
                      <a:pt x="7967" y="347"/>
                    </a:lnTo>
                    <a:cubicBezTo>
                      <a:pt x="8051" y="305"/>
                      <a:pt x="8085" y="203"/>
                      <a:pt x="8043" y="118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5" name="Freeform 40">
                <a:extLst>
                  <a:ext uri="{FF2B5EF4-FFF2-40B4-BE49-F238E27FC236}">
                    <a16:creationId xmlns:a16="http://schemas.microsoft.com/office/drawing/2014/main" id="{470CC3AD-4B2E-FE47-9BE7-919C56A0E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40522" y="7961449"/>
                <a:ext cx="617946" cy="450856"/>
              </a:xfrm>
              <a:custGeom>
                <a:avLst/>
                <a:gdLst>
                  <a:gd name="T0" fmla="*/ 804 w 848"/>
                  <a:gd name="T1" fmla="*/ 119 h 620"/>
                  <a:gd name="T2" fmla="*/ 804 w 848"/>
                  <a:gd name="T3" fmla="*/ 119 h 620"/>
                  <a:gd name="T4" fmla="*/ 576 w 848"/>
                  <a:gd name="T5" fmla="*/ 42 h 620"/>
                  <a:gd name="T6" fmla="*/ 118 w 848"/>
                  <a:gd name="T7" fmla="*/ 271 h 620"/>
                  <a:gd name="T8" fmla="*/ 118 w 848"/>
                  <a:gd name="T9" fmla="*/ 271 h 620"/>
                  <a:gd name="T10" fmla="*/ 41 w 848"/>
                  <a:gd name="T11" fmla="*/ 501 h 620"/>
                  <a:gd name="T12" fmla="*/ 41 w 848"/>
                  <a:gd name="T13" fmla="*/ 501 h 620"/>
                  <a:gd name="T14" fmla="*/ 271 w 848"/>
                  <a:gd name="T15" fmla="*/ 577 h 620"/>
                  <a:gd name="T16" fmla="*/ 727 w 848"/>
                  <a:gd name="T17" fmla="*/ 348 h 620"/>
                  <a:gd name="T18" fmla="*/ 727 w 848"/>
                  <a:gd name="T19" fmla="*/ 348 h 620"/>
                  <a:gd name="T20" fmla="*/ 804 w 848"/>
                  <a:gd name="T21" fmla="*/ 1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804" y="119"/>
                    </a:moveTo>
                    <a:lnTo>
                      <a:pt x="804" y="119"/>
                    </a:lnTo>
                    <a:cubicBezTo>
                      <a:pt x="762" y="34"/>
                      <a:pt x="659" y="0"/>
                      <a:pt x="576" y="42"/>
                    </a:cubicBezTo>
                    <a:lnTo>
                      <a:pt x="118" y="271"/>
                    </a:lnTo>
                    <a:lnTo>
                      <a:pt x="118" y="271"/>
                    </a:lnTo>
                    <a:cubicBezTo>
                      <a:pt x="33" y="313"/>
                      <a:pt x="0" y="416"/>
                      <a:pt x="41" y="501"/>
                    </a:cubicBezTo>
                    <a:lnTo>
                      <a:pt x="41" y="501"/>
                    </a:lnTo>
                    <a:cubicBezTo>
                      <a:pt x="83" y="585"/>
                      <a:pt x="186" y="619"/>
                      <a:pt x="271" y="577"/>
                    </a:cubicBezTo>
                    <a:lnTo>
                      <a:pt x="727" y="348"/>
                    </a:lnTo>
                    <a:lnTo>
                      <a:pt x="727" y="348"/>
                    </a:lnTo>
                    <a:cubicBezTo>
                      <a:pt x="812" y="306"/>
                      <a:pt x="847" y="203"/>
                      <a:pt x="804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6" name="Freeform 41">
                <a:extLst>
                  <a:ext uri="{FF2B5EF4-FFF2-40B4-BE49-F238E27FC236}">
                    <a16:creationId xmlns:a16="http://schemas.microsoft.com/office/drawing/2014/main" id="{54952367-8E61-2641-AA6B-76B72FF84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40513" y="8216642"/>
                <a:ext cx="286442" cy="284583"/>
              </a:xfrm>
              <a:custGeom>
                <a:avLst/>
                <a:gdLst>
                  <a:gd name="T0" fmla="*/ 348 w 391"/>
                  <a:gd name="T1" fmla="*/ 119 h 391"/>
                  <a:gd name="T2" fmla="*/ 348 w 391"/>
                  <a:gd name="T3" fmla="*/ 119 h 391"/>
                  <a:gd name="T4" fmla="*/ 118 w 391"/>
                  <a:gd name="T5" fmla="*/ 42 h 391"/>
                  <a:gd name="T6" fmla="*/ 118 w 391"/>
                  <a:gd name="T7" fmla="*/ 42 h 391"/>
                  <a:gd name="T8" fmla="*/ 42 w 391"/>
                  <a:gd name="T9" fmla="*/ 271 h 391"/>
                  <a:gd name="T10" fmla="*/ 42 w 391"/>
                  <a:gd name="T11" fmla="*/ 271 h 391"/>
                  <a:gd name="T12" fmla="*/ 271 w 391"/>
                  <a:gd name="T13" fmla="*/ 348 h 391"/>
                  <a:gd name="T14" fmla="*/ 271 w 391"/>
                  <a:gd name="T15" fmla="*/ 348 h 391"/>
                  <a:gd name="T16" fmla="*/ 348 w 391"/>
                  <a:gd name="T17" fmla="*/ 11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1">
                    <a:moveTo>
                      <a:pt x="348" y="119"/>
                    </a:moveTo>
                    <a:lnTo>
                      <a:pt x="348" y="119"/>
                    </a:lnTo>
                    <a:cubicBezTo>
                      <a:pt x="305" y="34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3" y="84"/>
                      <a:pt x="0" y="187"/>
                      <a:pt x="42" y="271"/>
                    </a:cubicBezTo>
                    <a:lnTo>
                      <a:pt x="42" y="271"/>
                    </a:lnTo>
                    <a:cubicBezTo>
                      <a:pt x="84" y="356"/>
                      <a:pt x="187" y="390"/>
                      <a:pt x="271" y="348"/>
                    </a:cubicBezTo>
                    <a:lnTo>
                      <a:pt x="271" y="348"/>
                    </a:lnTo>
                    <a:cubicBezTo>
                      <a:pt x="355" y="305"/>
                      <a:pt x="390" y="203"/>
                      <a:pt x="348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7" name="Freeform 42">
                <a:extLst>
                  <a:ext uri="{FF2B5EF4-FFF2-40B4-BE49-F238E27FC236}">
                    <a16:creationId xmlns:a16="http://schemas.microsoft.com/office/drawing/2014/main" id="{0952869A-3EBE-4E48-8D27-9D881F9B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11891224" y="5943648"/>
                <a:ext cx="283226" cy="284583"/>
              </a:xfrm>
              <a:custGeom>
                <a:avLst/>
                <a:gdLst>
                  <a:gd name="T0" fmla="*/ 347 w 390"/>
                  <a:gd name="T1" fmla="*/ 119 h 392"/>
                  <a:gd name="T2" fmla="*/ 347 w 390"/>
                  <a:gd name="T3" fmla="*/ 119 h 392"/>
                  <a:gd name="T4" fmla="*/ 118 w 390"/>
                  <a:gd name="T5" fmla="*/ 42 h 392"/>
                  <a:gd name="T6" fmla="*/ 118 w 390"/>
                  <a:gd name="T7" fmla="*/ 42 h 392"/>
                  <a:gd name="T8" fmla="*/ 42 w 390"/>
                  <a:gd name="T9" fmla="*/ 272 h 392"/>
                  <a:gd name="T10" fmla="*/ 42 w 390"/>
                  <a:gd name="T11" fmla="*/ 272 h 392"/>
                  <a:gd name="T12" fmla="*/ 271 w 390"/>
                  <a:gd name="T13" fmla="*/ 348 h 392"/>
                  <a:gd name="T14" fmla="*/ 271 w 390"/>
                  <a:gd name="T15" fmla="*/ 348 h 392"/>
                  <a:gd name="T16" fmla="*/ 347 w 390"/>
                  <a:gd name="T17" fmla="*/ 11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2">
                    <a:moveTo>
                      <a:pt x="347" y="119"/>
                    </a:moveTo>
                    <a:lnTo>
                      <a:pt x="347" y="119"/>
                    </a:lnTo>
                    <a:cubicBezTo>
                      <a:pt x="305" y="35"/>
                      <a:pt x="203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2"/>
                    </a:cubicBezTo>
                    <a:lnTo>
                      <a:pt x="42" y="272"/>
                    </a:lnTo>
                    <a:cubicBezTo>
                      <a:pt x="84" y="356"/>
                      <a:pt x="186" y="391"/>
                      <a:pt x="271" y="348"/>
                    </a:cubicBezTo>
                    <a:lnTo>
                      <a:pt x="271" y="348"/>
                    </a:lnTo>
                    <a:cubicBezTo>
                      <a:pt x="356" y="306"/>
                      <a:pt x="389" y="203"/>
                      <a:pt x="347" y="119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8" name="Freeform 43">
                <a:extLst>
                  <a:ext uri="{FF2B5EF4-FFF2-40B4-BE49-F238E27FC236}">
                    <a16:creationId xmlns:a16="http://schemas.microsoft.com/office/drawing/2014/main" id="{6120EF9B-7DAE-EE48-9820-5904CFB0D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422178" y="5388390"/>
                <a:ext cx="5139894" cy="2695531"/>
              </a:xfrm>
              <a:custGeom>
                <a:avLst/>
                <a:gdLst>
                  <a:gd name="T0" fmla="*/ 43 w 7042"/>
                  <a:gd name="T1" fmla="*/ 3598 h 3717"/>
                  <a:gd name="T2" fmla="*/ 43 w 7042"/>
                  <a:gd name="T3" fmla="*/ 3598 h 3717"/>
                  <a:gd name="T4" fmla="*/ 271 w 7042"/>
                  <a:gd name="T5" fmla="*/ 3674 h 3717"/>
                  <a:gd name="T6" fmla="*/ 6923 w 7042"/>
                  <a:gd name="T7" fmla="*/ 348 h 3717"/>
                  <a:gd name="T8" fmla="*/ 6923 w 7042"/>
                  <a:gd name="T9" fmla="*/ 348 h 3717"/>
                  <a:gd name="T10" fmla="*/ 6999 w 7042"/>
                  <a:gd name="T11" fmla="*/ 119 h 3717"/>
                  <a:gd name="T12" fmla="*/ 6999 w 7042"/>
                  <a:gd name="T13" fmla="*/ 119 h 3717"/>
                  <a:gd name="T14" fmla="*/ 6770 w 7042"/>
                  <a:gd name="T15" fmla="*/ 43 h 3717"/>
                  <a:gd name="T16" fmla="*/ 119 w 7042"/>
                  <a:gd name="T17" fmla="*/ 3369 h 3717"/>
                  <a:gd name="T18" fmla="*/ 119 w 7042"/>
                  <a:gd name="T19" fmla="*/ 3369 h 3717"/>
                  <a:gd name="T20" fmla="*/ 43 w 7042"/>
                  <a:gd name="T21" fmla="*/ 3598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3" y="3598"/>
                    </a:moveTo>
                    <a:lnTo>
                      <a:pt x="43" y="3598"/>
                    </a:lnTo>
                    <a:cubicBezTo>
                      <a:pt x="85" y="3682"/>
                      <a:pt x="187" y="3716"/>
                      <a:pt x="271" y="3674"/>
                    </a:cubicBezTo>
                    <a:lnTo>
                      <a:pt x="6923" y="348"/>
                    </a:lnTo>
                    <a:lnTo>
                      <a:pt x="6923" y="348"/>
                    </a:lnTo>
                    <a:cubicBezTo>
                      <a:pt x="7007" y="306"/>
                      <a:pt x="7041" y="203"/>
                      <a:pt x="6999" y="119"/>
                    </a:cubicBezTo>
                    <a:lnTo>
                      <a:pt x="6999" y="119"/>
                    </a:lnTo>
                    <a:cubicBezTo>
                      <a:pt x="6957" y="34"/>
                      <a:pt x="6854" y="0"/>
                      <a:pt x="6770" y="43"/>
                    </a:cubicBezTo>
                    <a:lnTo>
                      <a:pt x="119" y="3369"/>
                    </a:lnTo>
                    <a:lnTo>
                      <a:pt x="119" y="3369"/>
                    </a:lnTo>
                    <a:cubicBezTo>
                      <a:pt x="34" y="3411"/>
                      <a:pt x="0" y="3513"/>
                      <a:pt x="43" y="3598"/>
                    </a:cubicBezTo>
                  </a:path>
                </a:pathLst>
              </a:custGeom>
              <a:solidFill>
                <a:schemeClr val="accent1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69" name="Freeform 44">
                <a:extLst>
                  <a:ext uri="{FF2B5EF4-FFF2-40B4-BE49-F238E27FC236}">
                    <a16:creationId xmlns:a16="http://schemas.microsoft.com/office/drawing/2014/main" id="{A7735B8B-CFF7-CC41-BDD3-A65D04F84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9403" y="6016859"/>
                <a:ext cx="5899452" cy="3076040"/>
              </a:xfrm>
              <a:custGeom>
                <a:avLst/>
                <a:gdLst>
                  <a:gd name="T0" fmla="*/ 8042 w 8085"/>
                  <a:gd name="T1" fmla="*/ 119 h 4240"/>
                  <a:gd name="T2" fmla="*/ 8042 w 8085"/>
                  <a:gd name="T3" fmla="*/ 119 h 4240"/>
                  <a:gd name="T4" fmla="*/ 7813 w 8085"/>
                  <a:gd name="T5" fmla="*/ 43 h 4240"/>
                  <a:gd name="T6" fmla="*/ 118 w 8085"/>
                  <a:gd name="T7" fmla="*/ 3891 h 4240"/>
                  <a:gd name="T8" fmla="*/ 118 w 8085"/>
                  <a:gd name="T9" fmla="*/ 3891 h 4240"/>
                  <a:gd name="T10" fmla="*/ 42 w 8085"/>
                  <a:gd name="T11" fmla="*/ 4121 h 4240"/>
                  <a:gd name="T12" fmla="*/ 42 w 8085"/>
                  <a:gd name="T13" fmla="*/ 4121 h 4240"/>
                  <a:gd name="T14" fmla="*/ 271 w 8085"/>
                  <a:gd name="T15" fmla="*/ 4197 h 4240"/>
                  <a:gd name="T16" fmla="*/ 7966 w 8085"/>
                  <a:gd name="T17" fmla="*/ 348 h 4240"/>
                  <a:gd name="T18" fmla="*/ 7966 w 8085"/>
                  <a:gd name="T19" fmla="*/ 348 h 4240"/>
                  <a:gd name="T20" fmla="*/ 8042 w 8085"/>
                  <a:gd name="T21" fmla="*/ 119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5" h="4240">
                    <a:moveTo>
                      <a:pt x="8042" y="119"/>
                    </a:moveTo>
                    <a:lnTo>
                      <a:pt x="8042" y="119"/>
                    </a:lnTo>
                    <a:cubicBezTo>
                      <a:pt x="7999" y="35"/>
                      <a:pt x="7897" y="0"/>
                      <a:pt x="7813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1"/>
                    </a:cubicBezTo>
                    <a:lnTo>
                      <a:pt x="42" y="4121"/>
                    </a:lnTo>
                    <a:cubicBezTo>
                      <a:pt x="84" y="4204"/>
                      <a:pt x="187" y="4239"/>
                      <a:pt x="271" y="4197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6"/>
                      <a:pt x="8084" y="204"/>
                      <a:pt x="8042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0" name="Freeform 45">
                <a:extLst>
                  <a:ext uri="{FF2B5EF4-FFF2-40B4-BE49-F238E27FC236}">
                    <a16:creationId xmlns:a16="http://schemas.microsoft.com/office/drawing/2014/main" id="{CE0BCD6B-12CC-4E43-AF98-7FFDB9897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874015" y="833201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3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1" name="Freeform 46">
                <a:extLst>
                  <a:ext uri="{FF2B5EF4-FFF2-40B4-BE49-F238E27FC236}">
                    <a16:creationId xmlns:a16="http://schemas.microsoft.com/office/drawing/2014/main" id="{3A73EABA-E340-7E47-9224-10FB17B87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736290" y="6695649"/>
                <a:ext cx="5902672" cy="3072844"/>
              </a:xfrm>
              <a:custGeom>
                <a:avLst/>
                <a:gdLst>
                  <a:gd name="T0" fmla="*/ 42 w 8086"/>
                  <a:gd name="T1" fmla="*/ 4119 h 4239"/>
                  <a:gd name="T2" fmla="*/ 42 w 8086"/>
                  <a:gd name="T3" fmla="*/ 4119 h 4239"/>
                  <a:gd name="T4" fmla="*/ 271 w 8086"/>
                  <a:gd name="T5" fmla="*/ 4196 h 4239"/>
                  <a:gd name="T6" fmla="*/ 7966 w 8086"/>
                  <a:gd name="T7" fmla="*/ 348 h 4239"/>
                  <a:gd name="T8" fmla="*/ 7966 w 8086"/>
                  <a:gd name="T9" fmla="*/ 348 h 4239"/>
                  <a:gd name="T10" fmla="*/ 8042 w 8086"/>
                  <a:gd name="T11" fmla="*/ 119 h 4239"/>
                  <a:gd name="T12" fmla="*/ 8042 w 8086"/>
                  <a:gd name="T13" fmla="*/ 119 h 4239"/>
                  <a:gd name="T14" fmla="*/ 7813 w 8086"/>
                  <a:gd name="T15" fmla="*/ 42 h 4239"/>
                  <a:gd name="T16" fmla="*/ 119 w 8086"/>
                  <a:gd name="T17" fmla="*/ 3891 h 4239"/>
                  <a:gd name="T18" fmla="*/ 119 w 8086"/>
                  <a:gd name="T19" fmla="*/ 3891 h 4239"/>
                  <a:gd name="T20" fmla="*/ 42 w 8086"/>
                  <a:gd name="T21" fmla="*/ 411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39">
                    <a:moveTo>
                      <a:pt x="42" y="4119"/>
                    </a:moveTo>
                    <a:lnTo>
                      <a:pt x="42" y="4119"/>
                    </a:lnTo>
                    <a:cubicBezTo>
                      <a:pt x="85" y="4204"/>
                      <a:pt x="187" y="4238"/>
                      <a:pt x="271" y="4196"/>
                    </a:cubicBezTo>
                    <a:lnTo>
                      <a:pt x="7966" y="348"/>
                    </a:lnTo>
                    <a:lnTo>
                      <a:pt x="7966" y="348"/>
                    </a:lnTo>
                    <a:cubicBezTo>
                      <a:pt x="8050" y="305"/>
                      <a:pt x="8085" y="203"/>
                      <a:pt x="8042" y="119"/>
                    </a:cubicBezTo>
                    <a:lnTo>
                      <a:pt x="8042" y="119"/>
                    </a:lnTo>
                    <a:cubicBezTo>
                      <a:pt x="8000" y="34"/>
                      <a:pt x="7898" y="0"/>
                      <a:pt x="7813" y="42"/>
                    </a:cubicBezTo>
                    <a:lnTo>
                      <a:pt x="119" y="3891"/>
                    </a:lnTo>
                    <a:lnTo>
                      <a:pt x="119" y="3891"/>
                    </a:lnTo>
                    <a:cubicBezTo>
                      <a:pt x="34" y="3933"/>
                      <a:pt x="0" y="4035"/>
                      <a:pt x="42" y="4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2" name="Freeform 47">
                <a:extLst>
                  <a:ext uri="{FF2B5EF4-FFF2-40B4-BE49-F238E27FC236}">
                    <a16:creationId xmlns:a16="http://schemas.microsoft.com/office/drawing/2014/main" id="{B6DBC829-FF39-1249-B4FD-16F75B708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450840" y="6868223"/>
                <a:ext cx="753122" cy="518002"/>
              </a:xfrm>
              <a:custGeom>
                <a:avLst/>
                <a:gdLst>
                  <a:gd name="T0" fmla="*/ 42 w 1033"/>
                  <a:gd name="T1" fmla="*/ 593 h 713"/>
                  <a:gd name="T2" fmla="*/ 42 w 1033"/>
                  <a:gd name="T3" fmla="*/ 593 h 713"/>
                  <a:gd name="T4" fmla="*/ 272 w 1033"/>
                  <a:gd name="T5" fmla="*/ 669 h 713"/>
                  <a:gd name="T6" fmla="*/ 913 w 1033"/>
                  <a:gd name="T7" fmla="*/ 349 h 713"/>
                  <a:gd name="T8" fmla="*/ 913 w 1033"/>
                  <a:gd name="T9" fmla="*/ 349 h 713"/>
                  <a:gd name="T10" fmla="*/ 989 w 1033"/>
                  <a:gd name="T11" fmla="*/ 120 h 713"/>
                  <a:gd name="T12" fmla="*/ 989 w 1033"/>
                  <a:gd name="T13" fmla="*/ 120 h 713"/>
                  <a:gd name="T14" fmla="*/ 760 w 1033"/>
                  <a:gd name="T15" fmla="*/ 43 h 713"/>
                  <a:gd name="T16" fmla="*/ 119 w 1033"/>
                  <a:gd name="T17" fmla="*/ 363 h 713"/>
                  <a:gd name="T18" fmla="*/ 119 w 1033"/>
                  <a:gd name="T19" fmla="*/ 363 h 713"/>
                  <a:gd name="T20" fmla="*/ 42 w 1033"/>
                  <a:gd name="T21" fmla="*/ 59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3" h="713">
                    <a:moveTo>
                      <a:pt x="42" y="593"/>
                    </a:moveTo>
                    <a:lnTo>
                      <a:pt x="42" y="593"/>
                    </a:lnTo>
                    <a:cubicBezTo>
                      <a:pt x="84" y="678"/>
                      <a:pt x="187" y="712"/>
                      <a:pt x="272" y="669"/>
                    </a:cubicBezTo>
                    <a:lnTo>
                      <a:pt x="913" y="349"/>
                    </a:lnTo>
                    <a:lnTo>
                      <a:pt x="913" y="349"/>
                    </a:lnTo>
                    <a:cubicBezTo>
                      <a:pt x="997" y="306"/>
                      <a:pt x="1032" y="204"/>
                      <a:pt x="989" y="120"/>
                    </a:cubicBezTo>
                    <a:lnTo>
                      <a:pt x="989" y="120"/>
                    </a:lnTo>
                    <a:cubicBezTo>
                      <a:pt x="947" y="35"/>
                      <a:pt x="844" y="0"/>
                      <a:pt x="760" y="43"/>
                    </a:cubicBezTo>
                    <a:lnTo>
                      <a:pt x="119" y="363"/>
                    </a:lnTo>
                    <a:lnTo>
                      <a:pt x="119" y="363"/>
                    </a:lnTo>
                    <a:cubicBezTo>
                      <a:pt x="34" y="406"/>
                      <a:pt x="0" y="508"/>
                      <a:pt x="42" y="593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3" name="Freeform 48">
                <a:extLst>
                  <a:ext uri="{FF2B5EF4-FFF2-40B4-BE49-F238E27FC236}">
                    <a16:creationId xmlns:a16="http://schemas.microsoft.com/office/drawing/2014/main" id="{8BD59C07-49C3-6748-8066-1A841C306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269817" y="9108201"/>
                <a:ext cx="286442" cy="284581"/>
              </a:xfrm>
              <a:custGeom>
                <a:avLst/>
                <a:gdLst>
                  <a:gd name="T0" fmla="*/ 42 w 391"/>
                  <a:gd name="T1" fmla="*/ 272 h 392"/>
                  <a:gd name="T2" fmla="*/ 42 w 391"/>
                  <a:gd name="T3" fmla="*/ 272 h 392"/>
                  <a:gd name="T4" fmla="*/ 272 w 391"/>
                  <a:gd name="T5" fmla="*/ 349 h 392"/>
                  <a:gd name="T6" fmla="*/ 272 w 391"/>
                  <a:gd name="T7" fmla="*/ 349 h 392"/>
                  <a:gd name="T8" fmla="*/ 348 w 391"/>
                  <a:gd name="T9" fmla="*/ 119 h 392"/>
                  <a:gd name="T10" fmla="*/ 348 w 391"/>
                  <a:gd name="T11" fmla="*/ 119 h 392"/>
                  <a:gd name="T12" fmla="*/ 118 w 391"/>
                  <a:gd name="T13" fmla="*/ 43 h 392"/>
                  <a:gd name="T14" fmla="*/ 118 w 391"/>
                  <a:gd name="T15" fmla="*/ 43 h 392"/>
                  <a:gd name="T16" fmla="*/ 42 w 391"/>
                  <a:gd name="T17" fmla="*/ 27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392">
                    <a:moveTo>
                      <a:pt x="42" y="272"/>
                    </a:moveTo>
                    <a:lnTo>
                      <a:pt x="42" y="272"/>
                    </a:lnTo>
                    <a:cubicBezTo>
                      <a:pt x="84" y="357"/>
                      <a:pt x="187" y="391"/>
                      <a:pt x="272" y="349"/>
                    </a:cubicBezTo>
                    <a:lnTo>
                      <a:pt x="272" y="349"/>
                    </a:lnTo>
                    <a:cubicBezTo>
                      <a:pt x="356" y="306"/>
                      <a:pt x="390" y="203"/>
                      <a:pt x="348" y="119"/>
                    </a:cubicBezTo>
                    <a:lnTo>
                      <a:pt x="348" y="119"/>
                    </a:lnTo>
                    <a:cubicBezTo>
                      <a:pt x="306" y="35"/>
                      <a:pt x="203" y="0"/>
                      <a:pt x="118" y="43"/>
                    </a:cubicBezTo>
                    <a:lnTo>
                      <a:pt x="118" y="43"/>
                    </a:lnTo>
                    <a:cubicBezTo>
                      <a:pt x="34" y="85"/>
                      <a:pt x="0" y="188"/>
                      <a:pt x="42" y="272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4" name="Freeform 49">
                <a:extLst>
                  <a:ext uri="{FF2B5EF4-FFF2-40B4-BE49-F238E27FC236}">
                    <a16:creationId xmlns:a16="http://schemas.microsoft.com/office/drawing/2014/main" id="{389D8141-5176-BA42-81C8-184FC92C1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517326" y="5651286"/>
                <a:ext cx="5139894" cy="2695531"/>
              </a:xfrm>
              <a:custGeom>
                <a:avLst/>
                <a:gdLst>
                  <a:gd name="T0" fmla="*/ 42 w 7042"/>
                  <a:gd name="T1" fmla="*/ 3597 h 3717"/>
                  <a:gd name="T2" fmla="*/ 42 w 7042"/>
                  <a:gd name="T3" fmla="*/ 3597 h 3717"/>
                  <a:gd name="T4" fmla="*/ 272 w 7042"/>
                  <a:gd name="T5" fmla="*/ 3674 h 3717"/>
                  <a:gd name="T6" fmla="*/ 6922 w 7042"/>
                  <a:gd name="T7" fmla="*/ 348 h 3717"/>
                  <a:gd name="T8" fmla="*/ 6922 w 7042"/>
                  <a:gd name="T9" fmla="*/ 348 h 3717"/>
                  <a:gd name="T10" fmla="*/ 6998 w 7042"/>
                  <a:gd name="T11" fmla="*/ 118 h 3717"/>
                  <a:gd name="T12" fmla="*/ 6998 w 7042"/>
                  <a:gd name="T13" fmla="*/ 118 h 3717"/>
                  <a:gd name="T14" fmla="*/ 6770 w 7042"/>
                  <a:gd name="T15" fmla="*/ 42 h 3717"/>
                  <a:gd name="T16" fmla="*/ 119 w 7042"/>
                  <a:gd name="T17" fmla="*/ 3368 h 3717"/>
                  <a:gd name="T18" fmla="*/ 119 w 7042"/>
                  <a:gd name="T19" fmla="*/ 3368 h 3717"/>
                  <a:gd name="T20" fmla="*/ 42 w 7042"/>
                  <a:gd name="T21" fmla="*/ 3597 h 3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7">
                    <a:moveTo>
                      <a:pt x="42" y="3597"/>
                    </a:moveTo>
                    <a:lnTo>
                      <a:pt x="42" y="3597"/>
                    </a:lnTo>
                    <a:cubicBezTo>
                      <a:pt x="84" y="3682"/>
                      <a:pt x="187" y="3716"/>
                      <a:pt x="272" y="3674"/>
                    </a:cubicBezTo>
                    <a:lnTo>
                      <a:pt x="6922" y="348"/>
                    </a:lnTo>
                    <a:lnTo>
                      <a:pt x="6922" y="348"/>
                    </a:lnTo>
                    <a:cubicBezTo>
                      <a:pt x="7007" y="305"/>
                      <a:pt x="7041" y="203"/>
                      <a:pt x="6998" y="118"/>
                    </a:cubicBezTo>
                    <a:lnTo>
                      <a:pt x="6998" y="118"/>
                    </a:lnTo>
                    <a:cubicBezTo>
                      <a:pt x="6957" y="33"/>
                      <a:pt x="6854" y="0"/>
                      <a:pt x="6770" y="42"/>
                    </a:cubicBezTo>
                    <a:lnTo>
                      <a:pt x="119" y="3368"/>
                    </a:lnTo>
                    <a:lnTo>
                      <a:pt x="119" y="3368"/>
                    </a:lnTo>
                    <a:cubicBezTo>
                      <a:pt x="34" y="3410"/>
                      <a:pt x="0" y="3513"/>
                      <a:pt x="42" y="3597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5" name="Freeform 50">
                <a:extLst>
                  <a:ext uri="{FF2B5EF4-FFF2-40B4-BE49-F238E27FC236}">
                    <a16:creationId xmlns:a16="http://schemas.microsoft.com/office/drawing/2014/main" id="{F2FF8B78-2813-E241-84D4-228F8343A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878885" y="5818248"/>
                <a:ext cx="617946" cy="450853"/>
              </a:xfrm>
              <a:custGeom>
                <a:avLst/>
                <a:gdLst>
                  <a:gd name="T0" fmla="*/ 42 w 848"/>
                  <a:gd name="T1" fmla="*/ 501 h 620"/>
                  <a:gd name="T2" fmla="*/ 42 w 848"/>
                  <a:gd name="T3" fmla="*/ 501 h 620"/>
                  <a:gd name="T4" fmla="*/ 271 w 848"/>
                  <a:gd name="T5" fmla="*/ 577 h 620"/>
                  <a:gd name="T6" fmla="*/ 728 w 848"/>
                  <a:gd name="T7" fmla="*/ 348 h 620"/>
                  <a:gd name="T8" fmla="*/ 728 w 848"/>
                  <a:gd name="T9" fmla="*/ 348 h 620"/>
                  <a:gd name="T10" fmla="*/ 805 w 848"/>
                  <a:gd name="T11" fmla="*/ 119 h 620"/>
                  <a:gd name="T12" fmla="*/ 805 w 848"/>
                  <a:gd name="T13" fmla="*/ 119 h 620"/>
                  <a:gd name="T14" fmla="*/ 576 w 848"/>
                  <a:gd name="T15" fmla="*/ 43 h 620"/>
                  <a:gd name="T16" fmla="*/ 119 w 848"/>
                  <a:gd name="T17" fmla="*/ 272 h 620"/>
                  <a:gd name="T18" fmla="*/ 119 w 848"/>
                  <a:gd name="T19" fmla="*/ 272 h 620"/>
                  <a:gd name="T20" fmla="*/ 42 w 848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8" h="620">
                    <a:moveTo>
                      <a:pt x="42" y="501"/>
                    </a:moveTo>
                    <a:lnTo>
                      <a:pt x="42" y="501"/>
                    </a:lnTo>
                    <a:cubicBezTo>
                      <a:pt x="84" y="585"/>
                      <a:pt x="186" y="619"/>
                      <a:pt x="271" y="577"/>
                    </a:cubicBezTo>
                    <a:lnTo>
                      <a:pt x="728" y="348"/>
                    </a:lnTo>
                    <a:lnTo>
                      <a:pt x="728" y="348"/>
                    </a:lnTo>
                    <a:cubicBezTo>
                      <a:pt x="813" y="306"/>
                      <a:pt x="847" y="204"/>
                      <a:pt x="805" y="119"/>
                    </a:cubicBezTo>
                    <a:lnTo>
                      <a:pt x="805" y="119"/>
                    </a:lnTo>
                    <a:cubicBezTo>
                      <a:pt x="762" y="34"/>
                      <a:pt x="660" y="0"/>
                      <a:pt x="576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3"/>
                      <a:pt x="0" y="416"/>
                      <a:pt x="42" y="501"/>
                    </a:cubicBezTo>
                  </a:path>
                </a:pathLst>
              </a:custGeom>
              <a:solidFill>
                <a:schemeClr val="accent4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6" name="Freeform 51">
                <a:extLst>
                  <a:ext uri="{FF2B5EF4-FFF2-40B4-BE49-F238E27FC236}">
                    <a16:creationId xmlns:a16="http://schemas.microsoft.com/office/drawing/2014/main" id="{7FC6AB10-D493-4740-89F0-8BCAA866E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6324691" y="6684569"/>
                <a:ext cx="553576" cy="415681"/>
              </a:xfrm>
              <a:custGeom>
                <a:avLst/>
                <a:gdLst>
                  <a:gd name="T0" fmla="*/ 42 w 757"/>
                  <a:gd name="T1" fmla="*/ 455 h 575"/>
                  <a:gd name="T2" fmla="*/ 42 w 757"/>
                  <a:gd name="T3" fmla="*/ 455 h 575"/>
                  <a:gd name="T4" fmla="*/ 272 w 757"/>
                  <a:gd name="T5" fmla="*/ 531 h 575"/>
                  <a:gd name="T6" fmla="*/ 637 w 757"/>
                  <a:gd name="T7" fmla="*/ 349 h 575"/>
                  <a:gd name="T8" fmla="*/ 637 w 757"/>
                  <a:gd name="T9" fmla="*/ 349 h 575"/>
                  <a:gd name="T10" fmla="*/ 714 w 757"/>
                  <a:gd name="T11" fmla="*/ 119 h 575"/>
                  <a:gd name="T12" fmla="*/ 714 w 757"/>
                  <a:gd name="T13" fmla="*/ 119 h 575"/>
                  <a:gd name="T14" fmla="*/ 485 w 757"/>
                  <a:gd name="T15" fmla="*/ 43 h 575"/>
                  <a:gd name="T16" fmla="*/ 118 w 757"/>
                  <a:gd name="T17" fmla="*/ 226 h 575"/>
                  <a:gd name="T18" fmla="*/ 118 w 757"/>
                  <a:gd name="T19" fmla="*/ 226 h 575"/>
                  <a:gd name="T20" fmla="*/ 42 w 757"/>
                  <a:gd name="T21" fmla="*/ 45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7" h="575">
                    <a:moveTo>
                      <a:pt x="42" y="455"/>
                    </a:moveTo>
                    <a:lnTo>
                      <a:pt x="42" y="455"/>
                    </a:lnTo>
                    <a:cubicBezTo>
                      <a:pt x="84" y="540"/>
                      <a:pt x="187" y="574"/>
                      <a:pt x="272" y="531"/>
                    </a:cubicBezTo>
                    <a:lnTo>
                      <a:pt x="637" y="349"/>
                    </a:lnTo>
                    <a:lnTo>
                      <a:pt x="637" y="349"/>
                    </a:lnTo>
                    <a:cubicBezTo>
                      <a:pt x="722" y="306"/>
                      <a:pt x="756" y="204"/>
                      <a:pt x="714" y="119"/>
                    </a:cubicBezTo>
                    <a:lnTo>
                      <a:pt x="714" y="119"/>
                    </a:lnTo>
                    <a:cubicBezTo>
                      <a:pt x="671" y="35"/>
                      <a:pt x="569" y="0"/>
                      <a:pt x="485" y="43"/>
                    </a:cubicBezTo>
                    <a:lnTo>
                      <a:pt x="118" y="226"/>
                    </a:lnTo>
                    <a:lnTo>
                      <a:pt x="118" y="226"/>
                    </a:lnTo>
                    <a:cubicBezTo>
                      <a:pt x="34" y="268"/>
                      <a:pt x="0" y="370"/>
                      <a:pt x="42" y="455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7" name="Freeform 52">
                <a:extLst>
                  <a:ext uri="{FF2B5EF4-FFF2-40B4-BE49-F238E27FC236}">
                    <a16:creationId xmlns:a16="http://schemas.microsoft.com/office/drawing/2014/main" id="{41474AD1-10E1-664E-A075-DFCAD71E2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637625" y="5261733"/>
                <a:ext cx="5139895" cy="2695531"/>
              </a:xfrm>
              <a:custGeom>
                <a:avLst/>
                <a:gdLst>
                  <a:gd name="T0" fmla="*/ 41 w 7042"/>
                  <a:gd name="T1" fmla="*/ 3598 h 3718"/>
                  <a:gd name="T2" fmla="*/ 41 w 7042"/>
                  <a:gd name="T3" fmla="*/ 3598 h 3718"/>
                  <a:gd name="T4" fmla="*/ 271 w 7042"/>
                  <a:gd name="T5" fmla="*/ 3674 h 3718"/>
                  <a:gd name="T6" fmla="*/ 6922 w 7042"/>
                  <a:gd name="T7" fmla="*/ 349 h 3718"/>
                  <a:gd name="T8" fmla="*/ 6922 w 7042"/>
                  <a:gd name="T9" fmla="*/ 349 h 3718"/>
                  <a:gd name="T10" fmla="*/ 6998 w 7042"/>
                  <a:gd name="T11" fmla="*/ 119 h 3718"/>
                  <a:gd name="T12" fmla="*/ 6998 w 7042"/>
                  <a:gd name="T13" fmla="*/ 119 h 3718"/>
                  <a:gd name="T14" fmla="*/ 6769 w 7042"/>
                  <a:gd name="T15" fmla="*/ 43 h 3718"/>
                  <a:gd name="T16" fmla="*/ 118 w 7042"/>
                  <a:gd name="T17" fmla="*/ 3369 h 3718"/>
                  <a:gd name="T18" fmla="*/ 118 w 7042"/>
                  <a:gd name="T19" fmla="*/ 3369 h 3718"/>
                  <a:gd name="T20" fmla="*/ 41 w 7042"/>
                  <a:gd name="T21" fmla="*/ 3598 h 3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42" h="3718">
                    <a:moveTo>
                      <a:pt x="41" y="3598"/>
                    </a:moveTo>
                    <a:lnTo>
                      <a:pt x="41" y="3598"/>
                    </a:lnTo>
                    <a:cubicBezTo>
                      <a:pt x="83" y="3683"/>
                      <a:pt x="186" y="3717"/>
                      <a:pt x="271" y="3674"/>
                    </a:cubicBezTo>
                    <a:lnTo>
                      <a:pt x="6922" y="349"/>
                    </a:lnTo>
                    <a:lnTo>
                      <a:pt x="6922" y="349"/>
                    </a:lnTo>
                    <a:cubicBezTo>
                      <a:pt x="7006" y="306"/>
                      <a:pt x="7041" y="204"/>
                      <a:pt x="6998" y="119"/>
                    </a:cubicBezTo>
                    <a:lnTo>
                      <a:pt x="6998" y="119"/>
                    </a:lnTo>
                    <a:cubicBezTo>
                      <a:pt x="6956" y="35"/>
                      <a:pt x="6854" y="0"/>
                      <a:pt x="6769" y="43"/>
                    </a:cubicBezTo>
                    <a:lnTo>
                      <a:pt x="118" y="3369"/>
                    </a:lnTo>
                    <a:lnTo>
                      <a:pt x="118" y="3369"/>
                    </a:lnTo>
                    <a:cubicBezTo>
                      <a:pt x="34" y="3411"/>
                      <a:pt x="0" y="3514"/>
                      <a:pt x="41" y="3598"/>
                    </a:cubicBezTo>
                  </a:path>
                </a:pathLst>
              </a:custGeom>
              <a:solidFill>
                <a:schemeClr val="accent6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8" name="Freeform 53">
                <a:extLst>
                  <a:ext uri="{FF2B5EF4-FFF2-40B4-BE49-F238E27FC236}">
                    <a16:creationId xmlns:a16="http://schemas.microsoft.com/office/drawing/2014/main" id="{B56D1E16-6EF8-934D-9D34-59288ED26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1740319" y="6146629"/>
                <a:ext cx="5902672" cy="3076040"/>
              </a:xfrm>
              <a:custGeom>
                <a:avLst/>
                <a:gdLst>
                  <a:gd name="T0" fmla="*/ 42 w 8086"/>
                  <a:gd name="T1" fmla="*/ 4120 h 4240"/>
                  <a:gd name="T2" fmla="*/ 42 w 8086"/>
                  <a:gd name="T3" fmla="*/ 4120 h 4240"/>
                  <a:gd name="T4" fmla="*/ 272 w 8086"/>
                  <a:gd name="T5" fmla="*/ 4197 h 4240"/>
                  <a:gd name="T6" fmla="*/ 7967 w 8086"/>
                  <a:gd name="T7" fmla="*/ 349 h 4240"/>
                  <a:gd name="T8" fmla="*/ 7967 w 8086"/>
                  <a:gd name="T9" fmla="*/ 349 h 4240"/>
                  <a:gd name="T10" fmla="*/ 8043 w 8086"/>
                  <a:gd name="T11" fmla="*/ 119 h 4240"/>
                  <a:gd name="T12" fmla="*/ 8043 w 8086"/>
                  <a:gd name="T13" fmla="*/ 119 h 4240"/>
                  <a:gd name="T14" fmla="*/ 7814 w 8086"/>
                  <a:gd name="T15" fmla="*/ 43 h 4240"/>
                  <a:gd name="T16" fmla="*/ 118 w 8086"/>
                  <a:gd name="T17" fmla="*/ 3891 h 4240"/>
                  <a:gd name="T18" fmla="*/ 118 w 8086"/>
                  <a:gd name="T19" fmla="*/ 3891 h 4240"/>
                  <a:gd name="T20" fmla="*/ 42 w 8086"/>
                  <a:gd name="T21" fmla="*/ 4120 h 4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86" h="4240">
                    <a:moveTo>
                      <a:pt x="42" y="4120"/>
                    </a:moveTo>
                    <a:lnTo>
                      <a:pt x="42" y="4120"/>
                    </a:lnTo>
                    <a:cubicBezTo>
                      <a:pt x="84" y="4205"/>
                      <a:pt x="187" y="4239"/>
                      <a:pt x="272" y="4197"/>
                    </a:cubicBezTo>
                    <a:lnTo>
                      <a:pt x="7967" y="349"/>
                    </a:lnTo>
                    <a:lnTo>
                      <a:pt x="7967" y="349"/>
                    </a:lnTo>
                    <a:cubicBezTo>
                      <a:pt x="8051" y="307"/>
                      <a:pt x="8085" y="204"/>
                      <a:pt x="8043" y="119"/>
                    </a:cubicBezTo>
                    <a:lnTo>
                      <a:pt x="8043" y="119"/>
                    </a:lnTo>
                    <a:cubicBezTo>
                      <a:pt x="8001" y="35"/>
                      <a:pt x="7899" y="0"/>
                      <a:pt x="7814" y="43"/>
                    </a:cubicBezTo>
                    <a:lnTo>
                      <a:pt x="118" y="3891"/>
                    </a:lnTo>
                    <a:lnTo>
                      <a:pt x="118" y="3891"/>
                    </a:lnTo>
                    <a:cubicBezTo>
                      <a:pt x="34" y="3933"/>
                      <a:pt x="0" y="4036"/>
                      <a:pt x="42" y="4120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79" name="Freeform 54">
                <a:extLst>
                  <a:ext uri="{FF2B5EF4-FFF2-40B4-BE49-F238E27FC236}">
                    <a16:creationId xmlns:a16="http://schemas.microsoft.com/office/drawing/2014/main" id="{6CC1D092-2BE0-7047-A485-50825C321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4438694" y="6377756"/>
                <a:ext cx="621163" cy="450856"/>
              </a:xfrm>
              <a:custGeom>
                <a:avLst/>
                <a:gdLst>
                  <a:gd name="T0" fmla="*/ 43 w 849"/>
                  <a:gd name="T1" fmla="*/ 501 h 620"/>
                  <a:gd name="T2" fmla="*/ 43 w 849"/>
                  <a:gd name="T3" fmla="*/ 501 h 620"/>
                  <a:gd name="T4" fmla="*/ 271 w 849"/>
                  <a:gd name="T5" fmla="*/ 577 h 620"/>
                  <a:gd name="T6" fmla="*/ 730 w 849"/>
                  <a:gd name="T7" fmla="*/ 348 h 620"/>
                  <a:gd name="T8" fmla="*/ 730 w 849"/>
                  <a:gd name="T9" fmla="*/ 348 h 620"/>
                  <a:gd name="T10" fmla="*/ 806 w 849"/>
                  <a:gd name="T11" fmla="*/ 119 h 620"/>
                  <a:gd name="T12" fmla="*/ 806 w 849"/>
                  <a:gd name="T13" fmla="*/ 119 h 620"/>
                  <a:gd name="T14" fmla="*/ 577 w 849"/>
                  <a:gd name="T15" fmla="*/ 43 h 620"/>
                  <a:gd name="T16" fmla="*/ 119 w 849"/>
                  <a:gd name="T17" fmla="*/ 272 h 620"/>
                  <a:gd name="T18" fmla="*/ 119 w 849"/>
                  <a:gd name="T19" fmla="*/ 272 h 620"/>
                  <a:gd name="T20" fmla="*/ 43 w 849"/>
                  <a:gd name="T21" fmla="*/ 501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9" h="620">
                    <a:moveTo>
                      <a:pt x="43" y="501"/>
                    </a:moveTo>
                    <a:lnTo>
                      <a:pt x="43" y="501"/>
                    </a:lnTo>
                    <a:cubicBezTo>
                      <a:pt x="85" y="586"/>
                      <a:pt x="187" y="619"/>
                      <a:pt x="271" y="577"/>
                    </a:cubicBezTo>
                    <a:lnTo>
                      <a:pt x="730" y="348"/>
                    </a:lnTo>
                    <a:lnTo>
                      <a:pt x="730" y="348"/>
                    </a:lnTo>
                    <a:cubicBezTo>
                      <a:pt x="814" y="306"/>
                      <a:pt x="848" y="204"/>
                      <a:pt x="806" y="119"/>
                    </a:cubicBezTo>
                    <a:lnTo>
                      <a:pt x="806" y="119"/>
                    </a:lnTo>
                    <a:cubicBezTo>
                      <a:pt x="764" y="35"/>
                      <a:pt x="661" y="0"/>
                      <a:pt x="577" y="43"/>
                    </a:cubicBezTo>
                    <a:lnTo>
                      <a:pt x="119" y="272"/>
                    </a:lnTo>
                    <a:lnTo>
                      <a:pt x="119" y="272"/>
                    </a:lnTo>
                    <a:cubicBezTo>
                      <a:pt x="34" y="314"/>
                      <a:pt x="0" y="416"/>
                      <a:pt x="43" y="50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0" name="Freeform 55">
                <a:extLst>
                  <a:ext uri="{FF2B5EF4-FFF2-40B4-BE49-F238E27FC236}">
                    <a16:creationId xmlns:a16="http://schemas.microsoft.com/office/drawing/2014/main" id="{5B4049D8-A3B3-D641-9711-A74D80FBB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5173424" y="6288835"/>
                <a:ext cx="283226" cy="284583"/>
              </a:xfrm>
              <a:custGeom>
                <a:avLst/>
                <a:gdLst>
                  <a:gd name="T0" fmla="*/ 42 w 390"/>
                  <a:gd name="T1" fmla="*/ 271 h 391"/>
                  <a:gd name="T2" fmla="*/ 42 w 390"/>
                  <a:gd name="T3" fmla="*/ 271 h 391"/>
                  <a:gd name="T4" fmla="*/ 270 w 390"/>
                  <a:gd name="T5" fmla="*/ 348 h 391"/>
                  <a:gd name="T6" fmla="*/ 270 w 390"/>
                  <a:gd name="T7" fmla="*/ 348 h 391"/>
                  <a:gd name="T8" fmla="*/ 347 w 390"/>
                  <a:gd name="T9" fmla="*/ 119 h 391"/>
                  <a:gd name="T10" fmla="*/ 347 w 390"/>
                  <a:gd name="T11" fmla="*/ 119 h 391"/>
                  <a:gd name="T12" fmla="*/ 118 w 390"/>
                  <a:gd name="T13" fmla="*/ 42 h 391"/>
                  <a:gd name="T14" fmla="*/ 118 w 390"/>
                  <a:gd name="T15" fmla="*/ 42 h 391"/>
                  <a:gd name="T16" fmla="*/ 42 w 390"/>
                  <a:gd name="T17" fmla="*/ 2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391">
                    <a:moveTo>
                      <a:pt x="42" y="271"/>
                    </a:moveTo>
                    <a:lnTo>
                      <a:pt x="42" y="271"/>
                    </a:lnTo>
                    <a:cubicBezTo>
                      <a:pt x="84" y="356"/>
                      <a:pt x="187" y="390"/>
                      <a:pt x="270" y="348"/>
                    </a:cubicBezTo>
                    <a:lnTo>
                      <a:pt x="270" y="348"/>
                    </a:lnTo>
                    <a:cubicBezTo>
                      <a:pt x="355" y="306"/>
                      <a:pt x="389" y="203"/>
                      <a:pt x="347" y="119"/>
                    </a:cubicBezTo>
                    <a:lnTo>
                      <a:pt x="347" y="119"/>
                    </a:lnTo>
                    <a:cubicBezTo>
                      <a:pt x="305" y="34"/>
                      <a:pt x="202" y="0"/>
                      <a:pt x="118" y="42"/>
                    </a:cubicBezTo>
                    <a:lnTo>
                      <a:pt x="118" y="42"/>
                    </a:lnTo>
                    <a:cubicBezTo>
                      <a:pt x="34" y="84"/>
                      <a:pt x="0" y="187"/>
                      <a:pt x="42" y="271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1" name="Freeform 56">
                <a:extLst>
                  <a:ext uri="{FF2B5EF4-FFF2-40B4-BE49-F238E27FC236}">
                    <a16:creationId xmlns:a16="http://schemas.microsoft.com/office/drawing/2014/main" id="{1C43852E-29EB-0D4E-A19C-B5A46789A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-2277819" y="8564985"/>
                <a:ext cx="286444" cy="284581"/>
              </a:xfrm>
              <a:custGeom>
                <a:avLst/>
                <a:gdLst>
                  <a:gd name="T0" fmla="*/ 43 w 392"/>
                  <a:gd name="T1" fmla="*/ 272 h 391"/>
                  <a:gd name="T2" fmla="*/ 43 w 392"/>
                  <a:gd name="T3" fmla="*/ 272 h 391"/>
                  <a:gd name="T4" fmla="*/ 272 w 392"/>
                  <a:gd name="T5" fmla="*/ 348 h 391"/>
                  <a:gd name="T6" fmla="*/ 272 w 392"/>
                  <a:gd name="T7" fmla="*/ 348 h 391"/>
                  <a:gd name="T8" fmla="*/ 349 w 392"/>
                  <a:gd name="T9" fmla="*/ 119 h 391"/>
                  <a:gd name="T10" fmla="*/ 349 w 392"/>
                  <a:gd name="T11" fmla="*/ 119 h 391"/>
                  <a:gd name="T12" fmla="*/ 119 w 392"/>
                  <a:gd name="T13" fmla="*/ 43 h 391"/>
                  <a:gd name="T14" fmla="*/ 119 w 392"/>
                  <a:gd name="T15" fmla="*/ 43 h 391"/>
                  <a:gd name="T16" fmla="*/ 43 w 392"/>
                  <a:gd name="T17" fmla="*/ 272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2" h="391">
                    <a:moveTo>
                      <a:pt x="43" y="272"/>
                    </a:moveTo>
                    <a:lnTo>
                      <a:pt x="43" y="272"/>
                    </a:lnTo>
                    <a:cubicBezTo>
                      <a:pt x="85" y="356"/>
                      <a:pt x="188" y="390"/>
                      <a:pt x="272" y="348"/>
                    </a:cubicBezTo>
                    <a:lnTo>
                      <a:pt x="272" y="348"/>
                    </a:lnTo>
                    <a:cubicBezTo>
                      <a:pt x="356" y="306"/>
                      <a:pt x="391" y="204"/>
                      <a:pt x="349" y="119"/>
                    </a:cubicBezTo>
                    <a:lnTo>
                      <a:pt x="349" y="119"/>
                    </a:lnTo>
                    <a:cubicBezTo>
                      <a:pt x="306" y="34"/>
                      <a:pt x="204" y="0"/>
                      <a:pt x="119" y="43"/>
                    </a:cubicBezTo>
                    <a:lnTo>
                      <a:pt x="119" y="43"/>
                    </a:lnTo>
                    <a:cubicBezTo>
                      <a:pt x="35" y="85"/>
                      <a:pt x="0" y="187"/>
                      <a:pt x="43" y="272"/>
                    </a:cubicBezTo>
                  </a:path>
                </a:pathLst>
              </a:custGeom>
              <a:solidFill>
                <a:schemeClr val="accent2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582" name="Freeform 45">
                <a:extLst>
                  <a:ext uri="{FF2B5EF4-FFF2-40B4-BE49-F238E27FC236}">
                    <a16:creationId xmlns:a16="http://schemas.microsoft.com/office/drawing/2014/main" id="{5FE99887-CF27-6440-85C2-48BCFB4AC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69540">
                <a:off x="7014175" y="6035122"/>
                <a:ext cx="1618891" cy="946474"/>
              </a:xfrm>
              <a:custGeom>
                <a:avLst/>
                <a:gdLst>
                  <a:gd name="T0" fmla="*/ 2174 w 2217"/>
                  <a:gd name="T1" fmla="*/ 119 h 1304"/>
                  <a:gd name="T2" fmla="*/ 2174 w 2217"/>
                  <a:gd name="T3" fmla="*/ 119 h 1304"/>
                  <a:gd name="T4" fmla="*/ 1944 w 2217"/>
                  <a:gd name="T5" fmla="*/ 42 h 1304"/>
                  <a:gd name="T6" fmla="*/ 119 w 2217"/>
                  <a:gd name="T7" fmla="*/ 956 h 1304"/>
                  <a:gd name="T8" fmla="*/ 119 w 2217"/>
                  <a:gd name="T9" fmla="*/ 956 h 1304"/>
                  <a:gd name="T10" fmla="*/ 42 w 2217"/>
                  <a:gd name="T11" fmla="*/ 1185 h 1304"/>
                  <a:gd name="T12" fmla="*/ 42 w 2217"/>
                  <a:gd name="T13" fmla="*/ 1185 h 1304"/>
                  <a:gd name="T14" fmla="*/ 271 w 2217"/>
                  <a:gd name="T15" fmla="*/ 1262 h 1304"/>
                  <a:gd name="T16" fmla="*/ 2098 w 2217"/>
                  <a:gd name="T17" fmla="*/ 348 h 1304"/>
                  <a:gd name="T18" fmla="*/ 2098 w 2217"/>
                  <a:gd name="T19" fmla="*/ 348 h 1304"/>
                  <a:gd name="T20" fmla="*/ 2174 w 2217"/>
                  <a:gd name="T21" fmla="*/ 119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7" h="1304">
                    <a:moveTo>
                      <a:pt x="2174" y="119"/>
                    </a:moveTo>
                    <a:lnTo>
                      <a:pt x="2174" y="119"/>
                    </a:lnTo>
                    <a:cubicBezTo>
                      <a:pt x="2132" y="34"/>
                      <a:pt x="2029" y="0"/>
                      <a:pt x="1944" y="42"/>
                    </a:cubicBezTo>
                    <a:lnTo>
                      <a:pt x="119" y="956"/>
                    </a:lnTo>
                    <a:lnTo>
                      <a:pt x="119" y="956"/>
                    </a:lnTo>
                    <a:cubicBezTo>
                      <a:pt x="34" y="998"/>
                      <a:pt x="0" y="1101"/>
                      <a:pt x="42" y="1185"/>
                    </a:cubicBezTo>
                    <a:lnTo>
                      <a:pt x="42" y="1185"/>
                    </a:lnTo>
                    <a:cubicBezTo>
                      <a:pt x="84" y="1269"/>
                      <a:pt x="187" y="1303"/>
                      <a:pt x="271" y="1262"/>
                    </a:cubicBezTo>
                    <a:lnTo>
                      <a:pt x="2098" y="348"/>
                    </a:lnTo>
                    <a:lnTo>
                      <a:pt x="2098" y="348"/>
                    </a:lnTo>
                    <a:cubicBezTo>
                      <a:pt x="2182" y="306"/>
                      <a:pt x="2216" y="203"/>
                      <a:pt x="2174" y="119"/>
                    </a:cubicBezTo>
                  </a:path>
                </a:pathLst>
              </a:custGeom>
              <a:solidFill>
                <a:schemeClr val="accent5">
                  <a:alpha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554" name="Freeform 31">
              <a:extLst>
                <a:ext uri="{FF2B5EF4-FFF2-40B4-BE49-F238E27FC236}">
                  <a16:creationId xmlns:a16="http://schemas.microsoft.com/office/drawing/2014/main" id="{9FB6F3C2-0B63-F24D-8DAC-BB0BBEE1F7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45ABE3-89D3-2E46-87D8-92999D7BC2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TextBox 35"/>
          <p:cNvSpPr txBox="1"/>
          <p:nvPr/>
        </p:nvSpPr>
        <p:spPr>
          <a:xfrm>
            <a:off x="683601" y="1478670"/>
            <a:ext cx="5447570" cy="145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Arima Madurai Semi" pitchFamily="2" charset="77"/>
              </a:rPr>
              <a:t>A PICTURE IS WORTH</a:t>
            </a:r>
          </a:p>
          <a:p>
            <a:pPr algn="ctr">
              <a:lnSpc>
                <a:spcPts val="5500"/>
              </a:lnSpc>
            </a:pPr>
            <a:r>
              <a:rPr lang="en-US" sz="4000" b="1" dirty="0">
                <a:solidFill>
                  <a:schemeClr val="tx2"/>
                </a:solidFill>
                <a:latin typeface="Oxygen" panose="02000503000000090004" pitchFamily="2" charset="77"/>
                <a:cs typeface="Arima Madurai Semi" pitchFamily="2" charset="77"/>
              </a:rPr>
              <a:t>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58315" y="3112476"/>
            <a:ext cx="4074695" cy="942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Oxygen" panose="02000503000000090004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4220768F-FC61-7648-BD04-705A63D7CBFF}"/>
              </a:ext>
            </a:extLst>
          </p:cNvPr>
          <p:cNvGrpSpPr/>
          <p:nvPr/>
        </p:nvGrpSpPr>
        <p:grpSpPr>
          <a:xfrm>
            <a:off x="-1870851" y="4414570"/>
            <a:ext cx="14922466" cy="4506760"/>
            <a:chOff x="-2422178" y="5261733"/>
            <a:chExt cx="14922466" cy="4506760"/>
          </a:xfrm>
        </p:grpSpPr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666DE5C8-12BD-0043-994D-CB8C710A18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650590" y="6327328"/>
              <a:ext cx="5899454" cy="3076040"/>
            </a:xfrm>
            <a:custGeom>
              <a:avLst/>
              <a:gdLst>
                <a:gd name="T0" fmla="*/ 42 w 8085"/>
                <a:gd name="T1" fmla="*/ 4120 h 4240"/>
                <a:gd name="T2" fmla="*/ 42 w 8085"/>
                <a:gd name="T3" fmla="*/ 4120 h 4240"/>
                <a:gd name="T4" fmla="*/ 271 w 8085"/>
                <a:gd name="T5" fmla="*/ 4197 h 4240"/>
                <a:gd name="T6" fmla="*/ 7966 w 8085"/>
                <a:gd name="T7" fmla="*/ 348 h 4240"/>
                <a:gd name="T8" fmla="*/ 7966 w 8085"/>
                <a:gd name="T9" fmla="*/ 348 h 4240"/>
                <a:gd name="T10" fmla="*/ 8042 w 8085"/>
                <a:gd name="T11" fmla="*/ 119 h 4240"/>
                <a:gd name="T12" fmla="*/ 8042 w 8085"/>
                <a:gd name="T13" fmla="*/ 119 h 4240"/>
                <a:gd name="T14" fmla="*/ 7813 w 8085"/>
                <a:gd name="T15" fmla="*/ 42 h 4240"/>
                <a:gd name="T16" fmla="*/ 119 w 8085"/>
                <a:gd name="T17" fmla="*/ 3891 h 4240"/>
                <a:gd name="T18" fmla="*/ 119 w 8085"/>
                <a:gd name="T19" fmla="*/ 3891 h 4240"/>
                <a:gd name="T20" fmla="*/ 42 w 8085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42" y="4120"/>
                  </a:moveTo>
                  <a:lnTo>
                    <a:pt x="42" y="4120"/>
                  </a:lnTo>
                  <a:cubicBezTo>
                    <a:pt x="85" y="4205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5"/>
                    <a:pt x="7897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31">
              <a:extLst>
                <a:ext uri="{FF2B5EF4-FFF2-40B4-BE49-F238E27FC236}">
                  <a16:creationId xmlns:a16="http://schemas.microsoft.com/office/drawing/2014/main" id="{2F82680C-8C16-BB4B-A959-501AEB3B5B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0881397" y="6141214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32">
              <a:extLst>
                <a:ext uri="{FF2B5EF4-FFF2-40B4-BE49-F238E27FC236}">
                  <a16:creationId xmlns:a16="http://schemas.microsoft.com/office/drawing/2014/main" id="{41B593C9-FDC5-0542-ABA5-22D14BFAE7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31363" y="6515404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1 w 8086"/>
                <a:gd name="T5" fmla="*/ 4196 h 4240"/>
                <a:gd name="T6" fmla="*/ 7966 w 8086"/>
                <a:gd name="T7" fmla="*/ 348 h 4240"/>
                <a:gd name="T8" fmla="*/ 7966 w 8086"/>
                <a:gd name="T9" fmla="*/ 348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2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4"/>
                    <a:pt x="187" y="4239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5"/>
                    <a:pt x="8085" y="203"/>
                    <a:pt x="8043" y="119"/>
                  </a:cubicBezTo>
                  <a:lnTo>
                    <a:pt x="8043" y="119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33">
              <a:extLst>
                <a:ext uri="{FF2B5EF4-FFF2-40B4-BE49-F238E27FC236}">
                  <a16:creationId xmlns:a16="http://schemas.microsoft.com/office/drawing/2014/main" id="{0200408D-F28C-C442-85CC-E1332CF3CD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606436" y="6832104"/>
              <a:ext cx="418401" cy="348532"/>
            </a:xfrm>
            <a:custGeom>
              <a:avLst/>
              <a:gdLst>
                <a:gd name="T0" fmla="*/ 42 w 574"/>
                <a:gd name="T1" fmla="*/ 362 h 482"/>
                <a:gd name="T2" fmla="*/ 42 w 574"/>
                <a:gd name="T3" fmla="*/ 362 h 482"/>
                <a:gd name="T4" fmla="*/ 272 w 574"/>
                <a:gd name="T5" fmla="*/ 439 h 482"/>
                <a:gd name="T6" fmla="*/ 455 w 574"/>
                <a:gd name="T7" fmla="*/ 348 h 482"/>
                <a:gd name="T8" fmla="*/ 455 w 574"/>
                <a:gd name="T9" fmla="*/ 348 h 482"/>
                <a:gd name="T10" fmla="*/ 531 w 574"/>
                <a:gd name="T11" fmla="*/ 119 h 482"/>
                <a:gd name="T12" fmla="*/ 531 w 574"/>
                <a:gd name="T13" fmla="*/ 119 h 482"/>
                <a:gd name="T14" fmla="*/ 301 w 574"/>
                <a:gd name="T15" fmla="*/ 42 h 482"/>
                <a:gd name="T16" fmla="*/ 119 w 574"/>
                <a:gd name="T17" fmla="*/ 133 h 482"/>
                <a:gd name="T18" fmla="*/ 119 w 574"/>
                <a:gd name="T19" fmla="*/ 133 h 482"/>
                <a:gd name="T20" fmla="*/ 42 w 574"/>
                <a:gd name="T21" fmla="*/ 36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4" h="482">
                  <a:moveTo>
                    <a:pt x="42" y="362"/>
                  </a:moveTo>
                  <a:lnTo>
                    <a:pt x="42" y="362"/>
                  </a:lnTo>
                  <a:cubicBezTo>
                    <a:pt x="84" y="447"/>
                    <a:pt x="187" y="481"/>
                    <a:pt x="272" y="439"/>
                  </a:cubicBezTo>
                  <a:lnTo>
                    <a:pt x="455" y="348"/>
                  </a:lnTo>
                  <a:lnTo>
                    <a:pt x="455" y="348"/>
                  </a:lnTo>
                  <a:cubicBezTo>
                    <a:pt x="539" y="306"/>
                    <a:pt x="573" y="203"/>
                    <a:pt x="531" y="119"/>
                  </a:cubicBezTo>
                  <a:lnTo>
                    <a:pt x="531" y="119"/>
                  </a:lnTo>
                  <a:cubicBezTo>
                    <a:pt x="488" y="34"/>
                    <a:pt x="386" y="0"/>
                    <a:pt x="301" y="42"/>
                  </a:cubicBezTo>
                  <a:lnTo>
                    <a:pt x="119" y="133"/>
                  </a:lnTo>
                  <a:lnTo>
                    <a:pt x="119" y="133"/>
                  </a:lnTo>
                  <a:cubicBezTo>
                    <a:pt x="34" y="176"/>
                    <a:pt x="0" y="278"/>
                    <a:pt x="42" y="36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34">
              <a:extLst>
                <a:ext uri="{FF2B5EF4-FFF2-40B4-BE49-F238E27FC236}">
                  <a16:creationId xmlns:a16="http://schemas.microsoft.com/office/drawing/2014/main" id="{AA7FEF58-77CB-5A4F-8B7D-14CBEE9113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2128624" y="6722491"/>
              <a:ext cx="286444" cy="284583"/>
            </a:xfrm>
            <a:custGeom>
              <a:avLst/>
              <a:gdLst>
                <a:gd name="T0" fmla="*/ 43 w 392"/>
                <a:gd name="T1" fmla="*/ 272 h 392"/>
                <a:gd name="T2" fmla="*/ 43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9 w 392"/>
                <a:gd name="T9" fmla="*/ 119 h 392"/>
                <a:gd name="T10" fmla="*/ 349 w 392"/>
                <a:gd name="T11" fmla="*/ 119 h 392"/>
                <a:gd name="T12" fmla="*/ 120 w 392"/>
                <a:gd name="T13" fmla="*/ 43 h 392"/>
                <a:gd name="T14" fmla="*/ 120 w 392"/>
                <a:gd name="T15" fmla="*/ 43 h 392"/>
                <a:gd name="T16" fmla="*/ 43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7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3" y="0"/>
                    <a:pt x="120" y="43"/>
                  </a:cubicBezTo>
                  <a:lnTo>
                    <a:pt x="120" y="43"/>
                  </a:lnTo>
                  <a:cubicBezTo>
                    <a:pt x="35" y="85"/>
                    <a:pt x="0" y="188"/>
                    <a:pt x="43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35">
              <a:extLst>
                <a:ext uri="{FF2B5EF4-FFF2-40B4-BE49-F238E27FC236}">
                  <a16:creationId xmlns:a16="http://schemas.microsoft.com/office/drawing/2014/main" id="{22EC2F4F-4A36-4D49-9481-A7101EBCFF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97036" y="8934284"/>
              <a:ext cx="286444" cy="284583"/>
            </a:xfrm>
            <a:custGeom>
              <a:avLst/>
              <a:gdLst>
                <a:gd name="T0" fmla="*/ 42 w 392"/>
                <a:gd name="T1" fmla="*/ 272 h 392"/>
                <a:gd name="T2" fmla="*/ 42 w 392"/>
                <a:gd name="T3" fmla="*/ 272 h 392"/>
                <a:gd name="T4" fmla="*/ 272 w 392"/>
                <a:gd name="T5" fmla="*/ 349 h 392"/>
                <a:gd name="T6" fmla="*/ 272 w 392"/>
                <a:gd name="T7" fmla="*/ 349 h 392"/>
                <a:gd name="T8" fmla="*/ 348 w 392"/>
                <a:gd name="T9" fmla="*/ 119 h 392"/>
                <a:gd name="T10" fmla="*/ 348 w 392"/>
                <a:gd name="T11" fmla="*/ 119 h 392"/>
                <a:gd name="T12" fmla="*/ 119 w 392"/>
                <a:gd name="T13" fmla="*/ 43 h 392"/>
                <a:gd name="T14" fmla="*/ 119 w 392"/>
                <a:gd name="T15" fmla="*/ 43 h 392"/>
                <a:gd name="T16" fmla="*/ 42 w 392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2">
                  <a:moveTo>
                    <a:pt x="42" y="272"/>
                  </a:moveTo>
                  <a:lnTo>
                    <a:pt x="42" y="272"/>
                  </a:lnTo>
                  <a:cubicBezTo>
                    <a:pt x="85" y="357"/>
                    <a:pt x="188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1" y="204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9" y="43"/>
                  </a:cubicBezTo>
                  <a:lnTo>
                    <a:pt x="119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36">
              <a:extLst>
                <a:ext uri="{FF2B5EF4-FFF2-40B4-BE49-F238E27FC236}">
                  <a16:creationId xmlns:a16="http://schemas.microsoft.com/office/drawing/2014/main" id="{79C4C024-453F-5D46-8993-0F73EB222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950087" y="5384855"/>
              <a:ext cx="5899452" cy="3072842"/>
            </a:xfrm>
            <a:custGeom>
              <a:avLst/>
              <a:gdLst>
                <a:gd name="T0" fmla="*/ 42 w 8085"/>
                <a:gd name="T1" fmla="*/ 4120 h 4239"/>
                <a:gd name="T2" fmla="*/ 42 w 8085"/>
                <a:gd name="T3" fmla="*/ 4120 h 4239"/>
                <a:gd name="T4" fmla="*/ 272 w 8085"/>
                <a:gd name="T5" fmla="*/ 4197 h 4239"/>
                <a:gd name="T6" fmla="*/ 7966 w 8085"/>
                <a:gd name="T7" fmla="*/ 348 h 4239"/>
                <a:gd name="T8" fmla="*/ 7966 w 8085"/>
                <a:gd name="T9" fmla="*/ 348 h 4239"/>
                <a:gd name="T10" fmla="*/ 8042 w 8085"/>
                <a:gd name="T11" fmla="*/ 119 h 4239"/>
                <a:gd name="T12" fmla="*/ 8042 w 8085"/>
                <a:gd name="T13" fmla="*/ 119 h 4239"/>
                <a:gd name="T14" fmla="*/ 7813 w 8085"/>
                <a:gd name="T15" fmla="*/ 42 h 4239"/>
                <a:gd name="T16" fmla="*/ 119 w 8085"/>
                <a:gd name="T17" fmla="*/ 3891 h 4239"/>
                <a:gd name="T18" fmla="*/ 119 w 8085"/>
                <a:gd name="T19" fmla="*/ 3891 h 4239"/>
                <a:gd name="T20" fmla="*/ 42 w 8085"/>
                <a:gd name="T21" fmla="*/ 4120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39">
                  <a:moveTo>
                    <a:pt x="42" y="4120"/>
                  </a:moveTo>
                  <a:lnTo>
                    <a:pt x="42" y="4120"/>
                  </a:lnTo>
                  <a:cubicBezTo>
                    <a:pt x="85" y="4204"/>
                    <a:pt x="187" y="4238"/>
                    <a:pt x="272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1" y="306"/>
                    <a:pt x="8084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37">
              <a:extLst>
                <a:ext uri="{FF2B5EF4-FFF2-40B4-BE49-F238E27FC236}">
                  <a16:creationId xmlns:a16="http://schemas.microsoft.com/office/drawing/2014/main" id="{5F409FC3-6A81-8D41-AE64-663C19DC6F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276581" y="6249359"/>
              <a:ext cx="621163" cy="450856"/>
            </a:xfrm>
            <a:custGeom>
              <a:avLst/>
              <a:gdLst>
                <a:gd name="T0" fmla="*/ 42 w 849"/>
                <a:gd name="T1" fmla="*/ 501 h 620"/>
                <a:gd name="T2" fmla="*/ 42 w 849"/>
                <a:gd name="T3" fmla="*/ 501 h 620"/>
                <a:gd name="T4" fmla="*/ 271 w 849"/>
                <a:gd name="T5" fmla="*/ 577 h 620"/>
                <a:gd name="T6" fmla="*/ 729 w 849"/>
                <a:gd name="T7" fmla="*/ 348 h 620"/>
                <a:gd name="T8" fmla="*/ 729 w 849"/>
                <a:gd name="T9" fmla="*/ 348 h 620"/>
                <a:gd name="T10" fmla="*/ 805 w 849"/>
                <a:gd name="T11" fmla="*/ 118 h 620"/>
                <a:gd name="T12" fmla="*/ 805 w 849"/>
                <a:gd name="T13" fmla="*/ 118 h 620"/>
                <a:gd name="T14" fmla="*/ 576 w 849"/>
                <a:gd name="T15" fmla="*/ 42 h 620"/>
                <a:gd name="T16" fmla="*/ 118 w 849"/>
                <a:gd name="T17" fmla="*/ 271 h 620"/>
                <a:gd name="T18" fmla="*/ 118 w 849"/>
                <a:gd name="T19" fmla="*/ 271 h 620"/>
                <a:gd name="T20" fmla="*/ 42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4"/>
                    <a:pt x="187" y="619"/>
                    <a:pt x="271" y="577"/>
                  </a:cubicBezTo>
                  <a:lnTo>
                    <a:pt x="729" y="348"/>
                  </a:lnTo>
                  <a:lnTo>
                    <a:pt x="729" y="348"/>
                  </a:lnTo>
                  <a:cubicBezTo>
                    <a:pt x="813" y="306"/>
                    <a:pt x="848" y="203"/>
                    <a:pt x="805" y="118"/>
                  </a:cubicBezTo>
                  <a:lnTo>
                    <a:pt x="805" y="118"/>
                  </a:lnTo>
                  <a:cubicBezTo>
                    <a:pt x="763" y="34"/>
                    <a:pt x="660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2" y="5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38">
              <a:extLst>
                <a:ext uri="{FF2B5EF4-FFF2-40B4-BE49-F238E27FC236}">
                  <a16:creationId xmlns:a16="http://schemas.microsoft.com/office/drawing/2014/main" id="{1CCAEEEA-E322-394B-9DE3-BC4181E7B5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108581" y="7789124"/>
              <a:ext cx="553576" cy="415681"/>
            </a:xfrm>
            <a:custGeom>
              <a:avLst/>
              <a:gdLst>
                <a:gd name="T0" fmla="*/ 43 w 758"/>
                <a:gd name="T1" fmla="*/ 455 h 574"/>
                <a:gd name="T2" fmla="*/ 43 w 758"/>
                <a:gd name="T3" fmla="*/ 455 h 574"/>
                <a:gd name="T4" fmla="*/ 272 w 758"/>
                <a:gd name="T5" fmla="*/ 531 h 574"/>
                <a:gd name="T6" fmla="*/ 638 w 758"/>
                <a:gd name="T7" fmla="*/ 348 h 574"/>
                <a:gd name="T8" fmla="*/ 638 w 758"/>
                <a:gd name="T9" fmla="*/ 348 h 574"/>
                <a:gd name="T10" fmla="*/ 714 w 758"/>
                <a:gd name="T11" fmla="*/ 119 h 574"/>
                <a:gd name="T12" fmla="*/ 714 w 758"/>
                <a:gd name="T13" fmla="*/ 119 h 574"/>
                <a:gd name="T14" fmla="*/ 485 w 758"/>
                <a:gd name="T15" fmla="*/ 42 h 574"/>
                <a:gd name="T16" fmla="*/ 119 w 758"/>
                <a:gd name="T17" fmla="*/ 225 h 574"/>
                <a:gd name="T18" fmla="*/ 119 w 758"/>
                <a:gd name="T19" fmla="*/ 225 h 574"/>
                <a:gd name="T20" fmla="*/ 43 w 758"/>
                <a:gd name="T21" fmla="*/ 455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8" h="574">
                  <a:moveTo>
                    <a:pt x="43" y="455"/>
                  </a:moveTo>
                  <a:lnTo>
                    <a:pt x="43" y="455"/>
                  </a:lnTo>
                  <a:cubicBezTo>
                    <a:pt x="85" y="539"/>
                    <a:pt x="188" y="573"/>
                    <a:pt x="272" y="531"/>
                  </a:cubicBezTo>
                  <a:lnTo>
                    <a:pt x="638" y="348"/>
                  </a:lnTo>
                  <a:lnTo>
                    <a:pt x="638" y="348"/>
                  </a:lnTo>
                  <a:cubicBezTo>
                    <a:pt x="723" y="305"/>
                    <a:pt x="757" y="203"/>
                    <a:pt x="714" y="119"/>
                  </a:cubicBezTo>
                  <a:lnTo>
                    <a:pt x="714" y="119"/>
                  </a:lnTo>
                  <a:cubicBezTo>
                    <a:pt x="672" y="34"/>
                    <a:pt x="569" y="0"/>
                    <a:pt x="485" y="42"/>
                  </a:cubicBezTo>
                  <a:lnTo>
                    <a:pt x="119" y="225"/>
                  </a:lnTo>
                  <a:lnTo>
                    <a:pt x="119" y="225"/>
                  </a:lnTo>
                  <a:cubicBezTo>
                    <a:pt x="34" y="267"/>
                    <a:pt x="0" y="370"/>
                    <a:pt x="43" y="4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39">
              <a:extLst>
                <a:ext uri="{FF2B5EF4-FFF2-40B4-BE49-F238E27FC236}">
                  <a16:creationId xmlns:a16="http://schemas.microsoft.com/office/drawing/2014/main" id="{C8EDB0C8-EA4F-8446-BD10-B56B284793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737739" y="5570829"/>
              <a:ext cx="5902672" cy="3072844"/>
            </a:xfrm>
            <a:custGeom>
              <a:avLst/>
              <a:gdLst>
                <a:gd name="T0" fmla="*/ 8043 w 8086"/>
                <a:gd name="T1" fmla="*/ 118 h 4239"/>
                <a:gd name="T2" fmla="*/ 8043 w 8086"/>
                <a:gd name="T3" fmla="*/ 118 h 4239"/>
                <a:gd name="T4" fmla="*/ 7814 w 8086"/>
                <a:gd name="T5" fmla="*/ 42 h 4239"/>
                <a:gd name="T6" fmla="*/ 119 w 8086"/>
                <a:gd name="T7" fmla="*/ 3890 h 4239"/>
                <a:gd name="T8" fmla="*/ 119 w 8086"/>
                <a:gd name="T9" fmla="*/ 3890 h 4239"/>
                <a:gd name="T10" fmla="*/ 42 w 8086"/>
                <a:gd name="T11" fmla="*/ 4120 h 4239"/>
                <a:gd name="T12" fmla="*/ 42 w 8086"/>
                <a:gd name="T13" fmla="*/ 4120 h 4239"/>
                <a:gd name="T14" fmla="*/ 272 w 8086"/>
                <a:gd name="T15" fmla="*/ 4196 h 4239"/>
                <a:gd name="T16" fmla="*/ 7967 w 8086"/>
                <a:gd name="T17" fmla="*/ 347 h 4239"/>
                <a:gd name="T18" fmla="*/ 7967 w 8086"/>
                <a:gd name="T19" fmla="*/ 347 h 4239"/>
                <a:gd name="T20" fmla="*/ 8043 w 8086"/>
                <a:gd name="T21" fmla="*/ 11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8043" y="118"/>
                  </a:moveTo>
                  <a:lnTo>
                    <a:pt x="8043" y="118"/>
                  </a:lnTo>
                  <a:cubicBezTo>
                    <a:pt x="8001" y="34"/>
                    <a:pt x="7898" y="0"/>
                    <a:pt x="7814" y="42"/>
                  </a:cubicBezTo>
                  <a:lnTo>
                    <a:pt x="119" y="3890"/>
                  </a:lnTo>
                  <a:lnTo>
                    <a:pt x="119" y="3890"/>
                  </a:lnTo>
                  <a:cubicBezTo>
                    <a:pt x="34" y="3932"/>
                    <a:pt x="0" y="4035"/>
                    <a:pt x="42" y="4120"/>
                  </a:cubicBezTo>
                  <a:lnTo>
                    <a:pt x="42" y="4120"/>
                  </a:lnTo>
                  <a:cubicBezTo>
                    <a:pt x="84" y="4204"/>
                    <a:pt x="187" y="4238"/>
                    <a:pt x="272" y="4196"/>
                  </a:cubicBezTo>
                  <a:lnTo>
                    <a:pt x="7967" y="347"/>
                  </a:lnTo>
                  <a:lnTo>
                    <a:pt x="7967" y="347"/>
                  </a:lnTo>
                  <a:cubicBezTo>
                    <a:pt x="8051" y="305"/>
                    <a:pt x="8085" y="203"/>
                    <a:pt x="8043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40">
              <a:extLst>
                <a:ext uri="{FF2B5EF4-FFF2-40B4-BE49-F238E27FC236}">
                  <a16:creationId xmlns:a16="http://schemas.microsoft.com/office/drawing/2014/main" id="{E471E1CC-3C9B-E847-80AA-AFA04C3943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40522" y="7961449"/>
              <a:ext cx="617946" cy="450856"/>
            </a:xfrm>
            <a:custGeom>
              <a:avLst/>
              <a:gdLst>
                <a:gd name="T0" fmla="*/ 804 w 848"/>
                <a:gd name="T1" fmla="*/ 119 h 620"/>
                <a:gd name="T2" fmla="*/ 804 w 848"/>
                <a:gd name="T3" fmla="*/ 119 h 620"/>
                <a:gd name="T4" fmla="*/ 576 w 848"/>
                <a:gd name="T5" fmla="*/ 42 h 620"/>
                <a:gd name="T6" fmla="*/ 118 w 848"/>
                <a:gd name="T7" fmla="*/ 271 h 620"/>
                <a:gd name="T8" fmla="*/ 118 w 848"/>
                <a:gd name="T9" fmla="*/ 271 h 620"/>
                <a:gd name="T10" fmla="*/ 41 w 848"/>
                <a:gd name="T11" fmla="*/ 501 h 620"/>
                <a:gd name="T12" fmla="*/ 41 w 848"/>
                <a:gd name="T13" fmla="*/ 501 h 620"/>
                <a:gd name="T14" fmla="*/ 271 w 848"/>
                <a:gd name="T15" fmla="*/ 577 h 620"/>
                <a:gd name="T16" fmla="*/ 727 w 848"/>
                <a:gd name="T17" fmla="*/ 348 h 620"/>
                <a:gd name="T18" fmla="*/ 727 w 848"/>
                <a:gd name="T19" fmla="*/ 348 h 620"/>
                <a:gd name="T20" fmla="*/ 804 w 848"/>
                <a:gd name="T21" fmla="*/ 1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804" y="119"/>
                  </a:moveTo>
                  <a:lnTo>
                    <a:pt x="804" y="119"/>
                  </a:lnTo>
                  <a:cubicBezTo>
                    <a:pt x="762" y="34"/>
                    <a:pt x="659" y="0"/>
                    <a:pt x="576" y="42"/>
                  </a:cubicBezTo>
                  <a:lnTo>
                    <a:pt x="118" y="271"/>
                  </a:lnTo>
                  <a:lnTo>
                    <a:pt x="118" y="271"/>
                  </a:lnTo>
                  <a:cubicBezTo>
                    <a:pt x="33" y="313"/>
                    <a:pt x="0" y="416"/>
                    <a:pt x="41" y="501"/>
                  </a:cubicBezTo>
                  <a:lnTo>
                    <a:pt x="41" y="501"/>
                  </a:lnTo>
                  <a:cubicBezTo>
                    <a:pt x="83" y="585"/>
                    <a:pt x="186" y="619"/>
                    <a:pt x="271" y="577"/>
                  </a:cubicBezTo>
                  <a:lnTo>
                    <a:pt x="727" y="348"/>
                  </a:lnTo>
                  <a:lnTo>
                    <a:pt x="727" y="348"/>
                  </a:lnTo>
                  <a:cubicBezTo>
                    <a:pt x="812" y="306"/>
                    <a:pt x="847" y="203"/>
                    <a:pt x="804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2" name="Freeform 41">
              <a:extLst>
                <a:ext uri="{FF2B5EF4-FFF2-40B4-BE49-F238E27FC236}">
                  <a16:creationId xmlns:a16="http://schemas.microsoft.com/office/drawing/2014/main" id="{93A972AF-9E59-C044-A5ED-633903ED34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40513" y="8216642"/>
              <a:ext cx="286442" cy="284583"/>
            </a:xfrm>
            <a:custGeom>
              <a:avLst/>
              <a:gdLst>
                <a:gd name="T0" fmla="*/ 348 w 391"/>
                <a:gd name="T1" fmla="*/ 119 h 391"/>
                <a:gd name="T2" fmla="*/ 348 w 391"/>
                <a:gd name="T3" fmla="*/ 119 h 391"/>
                <a:gd name="T4" fmla="*/ 118 w 391"/>
                <a:gd name="T5" fmla="*/ 42 h 391"/>
                <a:gd name="T6" fmla="*/ 118 w 391"/>
                <a:gd name="T7" fmla="*/ 42 h 391"/>
                <a:gd name="T8" fmla="*/ 42 w 391"/>
                <a:gd name="T9" fmla="*/ 271 h 391"/>
                <a:gd name="T10" fmla="*/ 42 w 391"/>
                <a:gd name="T11" fmla="*/ 271 h 391"/>
                <a:gd name="T12" fmla="*/ 271 w 391"/>
                <a:gd name="T13" fmla="*/ 348 h 391"/>
                <a:gd name="T14" fmla="*/ 271 w 391"/>
                <a:gd name="T15" fmla="*/ 348 h 391"/>
                <a:gd name="T16" fmla="*/ 348 w 391"/>
                <a:gd name="T17" fmla="*/ 1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348" y="119"/>
                  </a:moveTo>
                  <a:lnTo>
                    <a:pt x="348" y="119"/>
                  </a:lnTo>
                  <a:cubicBezTo>
                    <a:pt x="305" y="34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3" y="84"/>
                    <a:pt x="0" y="187"/>
                    <a:pt x="42" y="271"/>
                  </a:cubicBezTo>
                  <a:lnTo>
                    <a:pt x="42" y="271"/>
                  </a:lnTo>
                  <a:cubicBezTo>
                    <a:pt x="84" y="356"/>
                    <a:pt x="187" y="390"/>
                    <a:pt x="271" y="348"/>
                  </a:cubicBezTo>
                  <a:lnTo>
                    <a:pt x="271" y="348"/>
                  </a:lnTo>
                  <a:cubicBezTo>
                    <a:pt x="355" y="305"/>
                    <a:pt x="390" y="203"/>
                    <a:pt x="348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42">
              <a:extLst>
                <a:ext uri="{FF2B5EF4-FFF2-40B4-BE49-F238E27FC236}">
                  <a16:creationId xmlns:a16="http://schemas.microsoft.com/office/drawing/2014/main" id="{CC9CA2A2-961F-F943-BCDB-E1FCD8D898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11891224" y="5943648"/>
              <a:ext cx="283226" cy="284583"/>
            </a:xfrm>
            <a:custGeom>
              <a:avLst/>
              <a:gdLst>
                <a:gd name="T0" fmla="*/ 347 w 390"/>
                <a:gd name="T1" fmla="*/ 119 h 392"/>
                <a:gd name="T2" fmla="*/ 347 w 390"/>
                <a:gd name="T3" fmla="*/ 119 h 392"/>
                <a:gd name="T4" fmla="*/ 118 w 390"/>
                <a:gd name="T5" fmla="*/ 42 h 392"/>
                <a:gd name="T6" fmla="*/ 118 w 390"/>
                <a:gd name="T7" fmla="*/ 42 h 392"/>
                <a:gd name="T8" fmla="*/ 42 w 390"/>
                <a:gd name="T9" fmla="*/ 272 h 392"/>
                <a:gd name="T10" fmla="*/ 42 w 390"/>
                <a:gd name="T11" fmla="*/ 272 h 392"/>
                <a:gd name="T12" fmla="*/ 271 w 390"/>
                <a:gd name="T13" fmla="*/ 348 h 392"/>
                <a:gd name="T14" fmla="*/ 271 w 390"/>
                <a:gd name="T15" fmla="*/ 348 h 392"/>
                <a:gd name="T16" fmla="*/ 347 w 390"/>
                <a:gd name="T17" fmla="*/ 11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2">
                  <a:moveTo>
                    <a:pt x="347" y="119"/>
                  </a:moveTo>
                  <a:lnTo>
                    <a:pt x="347" y="119"/>
                  </a:lnTo>
                  <a:cubicBezTo>
                    <a:pt x="305" y="35"/>
                    <a:pt x="203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2"/>
                  </a:cubicBezTo>
                  <a:lnTo>
                    <a:pt x="42" y="272"/>
                  </a:lnTo>
                  <a:cubicBezTo>
                    <a:pt x="84" y="356"/>
                    <a:pt x="186" y="391"/>
                    <a:pt x="271" y="348"/>
                  </a:cubicBezTo>
                  <a:lnTo>
                    <a:pt x="271" y="348"/>
                  </a:lnTo>
                  <a:cubicBezTo>
                    <a:pt x="356" y="306"/>
                    <a:pt x="389" y="203"/>
                    <a:pt x="347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43">
              <a:extLst>
                <a:ext uri="{FF2B5EF4-FFF2-40B4-BE49-F238E27FC236}">
                  <a16:creationId xmlns:a16="http://schemas.microsoft.com/office/drawing/2014/main" id="{E8455B67-2956-8A4A-B247-F37359CE7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422178" y="5388390"/>
              <a:ext cx="5139894" cy="2695531"/>
            </a:xfrm>
            <a:custGeom>
              <a:avLst/>
              <a:gdLst>
                <a:gd name="T0" fmla="*/ 43 w 7042"/>
                <a:gd name="T1" fmla="*/ 3598 h 3717"/>
                <a:gd name="T2" fmla="*/ 43 w 7042"/>
                <a:gd name="T3" fmla="*/ 3598 h 3717"/>
                <a:gd name="T4" fmla="*/ 271 w 7042"/>
                <a:gd name="T5" fmla="*/ 3674 h 3717"/>
                <a:gd name="T6" fmla="*/ 6923 w 7042"/>
                <a:gd name="T7" fmla="*/ 348 h 3717"/>
                <a:gd name="T8" fmla="*/ 6923 w 7042"/>
                <a:gd name="T9" fmla="*/ 348 h 3717"/>
                <a:gd name="T10" fmla="*/ 6999 w 7042"/>
                <a:gd name="T11" fmla="*/ 119 h 3717"/>
                <a:gd name="T12" fmla="*/ 6999 w 7042"/>
                <a:gd name="T13" fmla="*/ 119 h 3717"/>
                <a:gd name="T14" fmla="*/ 6770 w 7042"/>
                <a:gd name="T15" fmla="*/ 43 h 3717"/>
                <a:gd name="T16" fmla="*/ 119 w 7042"/>
                <a:gd name="T17" fmla="*/ 3369 h 3717"/>
                <a:gd name="T18" fmla="*/ 119 w 7042"/>
                <a:gd name="T19" fmla="*/ 3369 h 3717"/>
                <a:gd name="T20" fmla="*/ 43 w 7042"/>
                <a:gd name="T21" fmla="*/ 3598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3" y="3598"/>
                  </a:moveTo>
                  <a:lnTo>
                    <a:pt x="43" y="3598"/>
                  </a:lnTo>
                  <a:cubicBezTo>
                    <a:pt x="85" y="3682"/>
                    <a:pt x="187" y="3716"/>
                    <a:pt x="271" y="3674"/>
                  </a:cubicBezTo>
                  <a:lnTo>
                    <a:pt x="6923" y="348"/>
                  </a:lnTo>
                  <a:lnTo>
                    <a:pt x="6923" y="348"/>
                  </a:lnTo>
                  <a:cubicBezTo>
                    <a:pt x="7007" y="306"/>
                    <a:pt x="7041" y="203"/>
                    <a:pt x="6999" y="119"/>
                  </a:cubicBezTo>
                  <a:lnTo>
                    <a:pt x="6999" y="119"/>
                  </a:lnTo>
                  <a:cubicBezTo>
                    <a:pt x="6957" y="34"/>
                    <a:pt x="6854" y="0"/>
                    <a:pt x="6770" y="43"/>
                  </a:cubicBezTo>
                  <a:lnTo>
                    <a:pt x="119" y="3369"/>
                  </a:lnTo>
                  <a:lnTo>
                    <a:pt x="119" y="3369"/>
                  </a:lnTo>
                  <a:cubicBezTo>
                    <a:pt x="34" y="3411"/>
                    <a:pt x="0" y="3513"/>
                    <a:pt x="43" y="359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44">
              <a:extLst>
                <a:ext uri="{FF2B5EF4-FFF2-40B4-BE49-F238E27FC236}">
                  <a16:creationId xmlns:a16="http://schemas.microsoft.com/office/drawing/2014/main" id="{52B23F04-2860-F043-90BC-16CADF3ECF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9403" y="6016859"/>
              <a:ext cx="5899452" cy="3076040"/>
            </a:xfrm>
            <a:custGeom>
              <a:avLst/>
              <a:gdLst>
                <a:gd name="T0" fmla="*/ 8042 w 8085"/>
                <a:gd name="T1" fmla="*/ 119 h 4240"/>
                <a:gd name="T2" fmla="*/ 8042 w 8085"/>
                <a:gd name="T3" fmla="*/ 119 h 4240"/>
                <a:gd name="T4" fmla="*/ 7813 w 8085"/>
                <a:gd name="T5" fmla="*/ 43 h 4240"/>
                <a:gd name="T6" fmla="*/ 118 w 8085"/>
                <a:gd name="T7" fmla="*/ 3891 h 4240"/>
                <a:gd name="T8" fmla="*/ 118 w 8085"/>
                <a:gd name="T9" fmla="*/ 3891 h 4240"/>
                <a:gd name="T10" fmla="*/ 42 w 8085"/>
                <a:gd name="T11" fmla="*/ 4121 h 4240"/>
                <a:gd name="T12" fmla="*/ 42 w 8085"/>
                <a:gd name="T13" fmla="*/ 4121 h 4240"/>
                <a:gd name="T14" fmla="*/ 271 w 8085"/>
                <a:gd name="T15" fmla="*/ 4197 h 4240"/>
                <a:gd name="T16" fmla="*/ 7966 w 8085"/>
                <a:gd name="T17" fmla="*/ 348 h 4240"/>
                <a:gd name="T18" fmla="*/ 7966 w 8085"/>
                <a:gd name="T19" fmla="*/ 348 h 4240"/>
                <a:gd name="T20" fmla="*/ 8042 w 8085"/>
                <a:gd name="T21" fmla="*/ 119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5" h="4240">
                  <a:moveTo>
                    <a:pt x="8042" y="119"/>
                  </a:moveTo>
                  <a:lnTo>
                    <a:pt x="8042" y="119"/>
                  </a:lnTo>
                  <a:cubicBezTo>
                    <a:pt x="7999" y="35"/>
                    <a:pt x="7897" y="0"/>
                    <a:pt x="7813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1"/>
                  </a:cubicBezTo>
                  <a:lnTo>
                    <a:pt x="42" y="4121"/>
                  </a:lnTo>
                  <a:cubicBezTo>
                    <a:pt x="84" y="4204"/>
                    <a:pt x="187" y="4239"/>
                    <a:pt x="271" y="4197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6"/>
                    <a:pt x="8084" y="204"/>
                    <a:pt x="8042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45">
              <a:extLst>
                <a:ext uri="{FF2B5EF4-FFF2-40B4-BE49-F238E27FC236}">
                  <a16:creationId xmlns:a16="http://schemas.microsoft.com/office/drawing/2014/main" id="{0BBCABDC-F542-9E46-A126-1715B7B899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874015" y="833201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46">
              <a:extLst>
                <a:ext uri="{FF2B5EF4-FFF2-40B4-BE49-F238E27FC236}">
                  <a16:creationId xmlns:a16="http://schemas.microsoft.com/office/drawing/2014/main" id="{683B1CAC-363E-4C48-9591-81D02BF6F9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736290" y="6695649"/>
              <a:ext cx="5902672" cy="3072844"/>
            </a:xfrm>
            <a:custGeom>
              <a:avLst/>
              <a:gdLst>
                <a:gd name="T0" fmla="*/ 42 w 8086"/>
                <a:gd name="T1" fmla="*/ 4119 h 4239"/>
                <a:gd name="T2" fmla="*/ 42 w 8086"/>
                <a:gd name="T3" fmla="*/ 4119 h 4239"/>
                <a:gd name="T4" fmla="*/ 271 w 8086"/>
                <a:gd name="T5" fmla="*/ 4196 h 4239"/>
                <a:gd name="T6" fmla="*/ 7966 w 8086"/>
                <a:gd name="T7" fmla="*/ 348 h 4239"/>
                <a:gd name="T8" fmla="*/ 7966 w 8086"/>
                <a:gd name="T9" fmla="*/ 348 h 4239"/>
                <a:gd name="T10" fmla="*/ 8042 w 8086"/>
                <a:gd name="T11" fmla="*/ 119 h 4239"/>
                <a:gd name="T12" fmla="*/ 8042 w 8086"/>
                <a:gd name="T13" fmla="*/ 119 h 4239"/>
                <a:gd name="T14" fmla="*/ 7813 w 8086"/>
                <a:gd name="T15" fmla="*/ 42 h 4239"/>
                <a:gd name="T16" fmla="*/ 119 w 8086"/>
                <a:gd name="T17" fmla="*/ 3891 h 4239"/>
                <a:gd name="T18" fmla="*/ 119 w 8086"/>
                <a:gd name="T19" fmla="*/ 3891 h 4239"/>
                <a:gd name="T20" fmla="*/ 42 w 8086"/>
                <a:gd name="T21" fmla="*/ 4119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39">
                  <a:moveTo>
                    <a:pt x="42" y="4119"/>
                  </a:moveTo>
                  <a:lnTo>
                    <a:pt x="42" y="4119"/>
                  </a:lnTo>
                  <a:cubicBezTo>
                    <a:pt x="85" y="4204"/>
                    <a:pt x="187" y="4238"/>
                    <a:pt x="271" y="4196"/>
                  </a:cubicBezTo>
                  <a:lnTo>
                    <a:pt x="7966" y="348"/>
                  </a:lnTo>
                  <a:lnTo>
                    <a:pt x="7966" y="348"/>
                  </a:lnTo>
                  <a:cubicBezTo>
                    <a:pt x="8050" y="305"/>
                    <a:pt x="8085" y="203"/>
                    <a:pt x="8042" y="119"/>
                  </a:cubicBezTo>
                  <a:lnTo>
                    <a:pt x="8042" y="119"/>
                  </a:lnTo>
                  <a:cubicBezTo>
                    <a:pt x="8000" y="34"/>
                    <a:pt x="7898" y="0"/>
                    <a:pt x="7813" y="42"/>
                  </a:cubicBezTo>
                  <a:lnTo>
                    <a:pt x="119" y="3891"/>
                  </a:lnTo>
                  <a:lnTo>
                    <a:pt x="119" y="3891"/>
                  </a:lnTo>
                  <a:cubicBezTo>
                    <a:pt x="34" y="3933"/>
                    <a:pt x="0" y="4035"/>
                    <a:pt x="42" y="4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47">
              <a:extLst>
                <a:ext uri="{FF2B5EF4-FFF2-40B4-BE49-F238E27FC236}">
                  <a16:creationId xmlns:a16="http://schemas.microsoft.com/office/drawing/2014/main" id="{2A94C6EC-7889-7049-940E-1DF1A4E5B5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450840" y="6868223"/>
              <a:ext cx="753122" cy="518002"/>
            </a:xfrm>
            <a:custGeom>
              <a:avLst/>
              <a:gdLst>
                <a:gd name="T0" fmla="*/ 42 w 1033"/>
                <a:gd name="T1" fmla="*/ 593 h 713"/>
                <a:gd name="T2" fmla="*/ 42 w 1033"/>
                <a:gd name="T3" fmla="*/ 593 h 713"/>
                <a:gd name="T4" fmla="*/ 272 w 1033"/>
                <a:gd name="T5" fmla="*/ 669 h 713"/>
                <a:gd name="T6" fmla="*/ 913 w 1033"/>
                <a:gd name="T7" fmla="*/ 349 h 713"/>
                <a:gd name="T8" fmla="*/ 913 w 1033"/>
                <a:gd name="T9" fmla="*/ 349 h 713"/>
                <a:gd name="T10" fmla="*/ 989 w 1033"/>
                <a:gd name="T11" fmla="*/ 120 h 713"/>
                <a:gd name="T12" fmla="*/ 989 w 1033"/>
                <a:gd name="T13" fmla="*/ 120 h 713"/>
                <a:gd name="T14" fmla="*/ 760 w 1033"/>
                <a:gd name="T15" fmla="*/ 43 h 713"/>
                <a:gd name="T16" fmla="*/ 119 w 1033"/>
                <a:gd name="T17" fmla="*/ 363 h 713"/>
                <a:gd name="T18" fmla="*/ 119 w 1033"/>
                <a:gd name="T19" fmla="*/ 363 h 713"/>
                <a:gd name="T20" fmla="*/ 42 w 1033"/>
                <a:gd name="T21" fmla="*/ 59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3" h="713">
                  <a:moveTo>
                    <a:pt x="42" y="593"/>
                  </a:moveTo>
                  <a:lnTo>
                    <a:pt x="42" y="593"/>
                  </a:lnTo>
                  <a:cubicBezTo>
                    <a:pt x="84" y="678"/>
                    <a:pt x="187" y="712"/>
                    <a:pt x="272" y="669"/>
                  </a:cubicBezTo>
                  <a:lnTo>
                    <a:pt x="913" y="349"/>
                  </a:lnTo>
                  <a:lnTo>
                    <a:pt x="913" y="349"/>
                  </a:lnTo>
                  <a:cubicBezTo>
                    <a:pt x="997" y="306"/>
                    <a:pt x="1032" y="204"/>
                    <a:pt x="989" y="120"/>
                  </a:cubicBezTo>
                  <a:lnTo>
                    <a:pt x="989" y="120"/>
                  </a:lnTo>
                  <a:cubicBezTo>
                    <a:pt x="947" y="35"/>
                    <a:pt x="844" y="0"/>
                    <a:pt x="760" y="43"/>
                  </a:cubicBezTo>
                  <a:lnTo>
                    <a:pt x="119" y="363"/>
                  </a:lnTo>
                  <a:lnTo>
                    <a:pt x="119" y="363"/>
                  </a:lnTo>
                  <a:cubicBezTo>
                    <a:pt x="34" y="406"/>
                    <a:pt x="0" y="508"/>
                    <a:pt x="42" y="59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48">
              <a:extLst>
                <a:ext uri="{FF2B5EF4-FFF2-40B4-BE49-F238E27FC236}">
                  <a16:creationId xmlns:a16="http://schemas.microsoft.com/office/drawing/2014/main" id="{4D620EC0-2B36-CA49-B6AE-374016731E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269817" y="9108201"/>
              <a:ext cx="286442" cy="284581"/>
            </a:xfrm>
            <a:custGeom>
              <a:avLst/>
              <a:gdLst>
                <a:gd name="T0" fmla="*/ 42 w 391"/>
                <a:gd name="T1" fmla="*/ 272 h 392"/>
                <a:gd name="T2" fmla="*/ 42 w 391"/>
                <a:gd name="T3" fmla="*/ 272 h 392"/>
                <a:gd name="T4" fmla="*/ 272 w 391"/>
                <a:gd name="T5" fmla="*/ 349 h 392"/>
                <a:gd name="T6" fmla="*/ 272 w 391"/>
                <a:gd name="T7" fmla="*/ 349 h 392"/>
                <a:gd name="T8" fmla="*/ 348 w 391"/>
                <a:gd name="T9" fmla="*/ 119 h 392"/>
                <a:gd name="T10" fmla="*/ 348 w 391"/>
                <a:gd name="T11" fmla="*/ 119 h 392"/>
                <a:gd name="T12" fmla="*/ 118 w 391"/>
                <a:gd name="T13" fmla="*/ 43 h 392"/>
                <a:gd name="T14" fmla="*/ 118 w 391"/>
                <a:gd name="T15" fmla="*/ 43 h 392"/>
                <a:gd name="T16" fmla="*/ 42 w 391"/>
                <a:gd name="T17" fmla="*/ 2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2">
                  <a:moveTo>
                    <a:pt x="42" y="272"/>
                  </a:moveTo>
                  <a:lnTo>
                    <a:pt x="42" y="272"/>
                  </a:lnTo>
                  <a:cubicBezTo>
                    <a:pt x="84" y="357"/>
                    <a:pt x="187" y="391"/>
                    <a:pt x="272" y="349"/>
                  </a:cubicBezTo>
                  <a:lnTo>
                    <a:pt x="272" y="349"/>
                  </a:lnTo>
                  <a:cubicBezTo>
                    <a:pt x="356" y="306"/>
                    <a:pt x="390" y="203"/>
                    <a:pt x="348" y="119"/>
                  </a:cubicBezTo>
                  <a:lnTo>
                    <a:pt x="348" y="119"/>
                  </a:lnTo>
                  <a:cubicBezTo>
                    <a:pt x="306" y="35"/>
                    <a:pt x="203" y="0"/>
                    <a:pt x="118" y="43"/>
                  </a:cubicBezTo>
                  <a:lnTo>
                    <a:pt x="118" y="43"/>
                  </a:lnTo>
                  <a:cubicBezTo>
                    <a:pt x="34" y="85"/>
                    <a:pt x="0" y="188"/>
                    <a:pt x="42" y="27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49">
              <a:extLst>
                <a:ext uri="{FF2B5EF4-FFF2-40B4-BE49-F238E27FC236}">
                  <a16:creationId xmlns:a16="http://schemas.microsoft.com/office/drawing/2014/main" id="{763CBAC2-558C-5F45-9D94-2EE1E3B88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517326" y="5651286"/>
              <a:ext cx="5139894" cy="2695531"/>
            </a:xfrm>
            <a:custGeom>
              <a:avLst/>
              <a:gdLst>
                <a:gd name="T0" fmla="*/ 42 w 7042"/>
                <a:gd name="T1" fmla="*/ 3597 h 3717"/>
                <a:gd name="T2" fmla="*/ 42 w 7042"/>
                <a:gd name="T3" fmla="*/ 3597 h 3717"/>
                <a:gd name="T4" fmla="*/ 272 w 7042"/>
                <a:gd name="T5" fmla="*/ 3674 h 3717"/>
                <a:gd name="T6" fmla="*/ 6922 w 7042"/>
                <a:gd name="T7" fmla="*/ 348 h 3717"/>
                <a:gd name="T8" fmla="*/ 6922 w 7042"/>
                <a:gd name="T9" fmla="*/ 348 h 3717"/>
                <a:gd name="T10" fmla="*/ 6998 w 7042"/>
                <a:gd name="T11" fmla="*/ 118 h 3717"/>
                <a:gd name="T12" fmla="*/ 6998 w 7042"/>
                <a:gd name="T13" fmla="*/ 118 h 3717"/>
                <a:gd name="T14" fmla="*/ 6770 w 7042"/>
                <a:gd name="T15" fmla="*/ 42 h 3717"/>
                <a:gd name="T16" fmla="*/ 119 w 7042"/>
                <a:gd name="T17" fmla="*/ 3368 h 3717"/>
                <a:gd name="T18" fmla="*/ 119 w 7042"/>
                <a:gd name="T19" fmla="*/ 3368 h 3717"/>
                <a:gd name="T20" fmla="*/ 42 w 7042"/>
                <a:gd name="T21" fmla="*/ 3597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7">
                  <a:moveTo>
                    <a:pt x="42" y="3597"/>
                  </a:moveTo>
                  <a:lnTo>
                    <a:pt x="42" y="3597"/>
                  </a:lnTo>
                  <a:cubicBezTo>
                    <a:pt x="84" y="3682"/>
                    <a:pt x="187" y="3716"/>
                    <a:pt x="272" y="3674"/>
                  </a:cubicBezTo>
                  <a:lnTo>
                    <a:pt x="6922" y="348"/>
                  </a:lnTo>
                  <a:lnTo>
                    <a:pt x="6922" y="348"/>
                  </a:lnTo>
                  <a:cubicBezTo>
                    <a:pt x="7007" y="305"/>
                    <a:pt x="7041" y="203"/>
                    <a:pt x="6998" y="118"/>
                  </a:cubicBezTo>
                  <a:lnTo>
                    <a:pt x="6998" y="118"/>
                  </a:lnTo>
                  <a:cubicBezTo>
                    <a:pt x="6957" y="33"/>
                    <a:pt x="6854" y="0"/>
                    <a:pt x="6770" y="42"/>
                  </a:cubicBezTo>
                  <a:lnTo>
                    <a:pt x="119" y="3368"/>
                  </a:lnTo>
                  <a:lnTo>
                    <a:pt x="119" y="3368"/>
                  </a:lnTo>
                  <a:cubicBezTo>
                    <a:pt x="34" y="3410"/>
                    <a:pt x="0" y="3513"/>
                    <a:pt x="42" y="359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50">
              <a:extLst>
                <a:ext uri="{FF2B5EF4-FFF2-40B4-BE49-F238E27FC236}">
                  <a16:creationId xmlns:a16="http://schemas.microsoft.com/office/drawing/2014/main" id="{D27167EC-5976-8A4C-959B-73B6A5E25F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878885" y="5818248"/>
              <a:ext cx="617946" cy="450853"/>
            </a:xfrm>
            <a:custGeom>
              <a:avLst/>
              <a:gdLst>
                <a:gd name="T0" fmla="*/ 42 w 848"/>
                <a:gd name="T1" fmla="*/ 501 h 620"/>
                <a:gd name="T2" fmla="*/ 42 w 848"/>
                <a:gd name="T3" fmla="*/ 501 h 620"/>
                <a:gd name="T4" fmla="*/ 271 w 848"/>
                <a:gd name="T5" fmla="*/ 577 h 620"/>
                <a:gd name="T6" fmla="*/ 728 w 848"/>
                <a:gd name="T7" fmla="*/ 348 h 620"/>
                <a:gd name="T8" fmla="*/ 728 w 848"/>
                <a:gd name="T9" fmla="*/ 348 h 620"/>
                <a:gd name="T10" fmla="*/ 805 w 848"/>
                <a:gd name="T11" fmla="*/ 119 h 620"/>
                <a:gd name="T12" fmla="*/ 805 w 848"/>
                <a:gd name="T13" fmla="*/ 119 h 620"/>
                <a:gd name="T14" fmla="*/ 576 w 848"/>
                <a:gd name="T15" fmla="*/ 43 h 620"/>
                <a:gd name="T16" fmla="*/ 119 w 848"/>
                <a:gd name="T17" fmla="*/ 272 h 620"/>
                <a:gd name="T18" fmla="*/ 119 w 848"/>
                <a:gd name="T19" fmla="*/ 272 h 620"/>
                <a:gd name="T20" fmla="*/ 42 w 848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8" h="620">
                  <a:moveTo>
                    <a:pt x="42" y="501"/>
                  </a:moveTo>
                  <a:lnTo>
                    <a:pt x="42" y="501"/>
                  </a:lnTo>
                  <a:cubicBezTo>
                    <a:pt x="84" y="585"/>
                    <a:pt x="186" y="619"/>
                    <a:pt x="271" y="577"/>
                  </a:cubicBezTo>
                  <a:lnTo>
                    <a:pt x="728" y="348"/>
                  </a:lnTo>
                  <a:lnTo>
                    <a:pt x="728" y="348"/>
                  </a:lnTo>
                  <a:cubicBezTo>
                    <a:pt x="813" y="306"/>
                    <a:pt x="847" y="204"/>
                    <a:pt x="805" y="119"/>
                  </a:cubicBezTo>
                  <a:lnTo>
                    <a:pt x="805" y="119"/>
                  </a:lnTo>
                  <a:cubicBezTo>
                    <a:pt x="762" y="34"/>
                    <a:pt x="660" y="0"/>
                    <a:pt x="576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3"/>
                    <a:pt x="0" y="416"/>
                    <a:pt x="42" y="5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51">
              <a:extLst>
                <a:ext uri="{FF2B5EF4-FFF2-40B4-BE49-F238E27FC236}">
                  <a16:creationId xmlns:a16="http://schemas.microsoft.com/office/drawing/2014/main" id="{4A2D9A23-DCC7-2343-92FD-13F6451810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6324691" y="6684569"/>
              <a:ext cx="553576" cy="415681"/>
            </a:xfrm>
            <a:custGeom>
              <a:avLst/>
              <a:gdLst>
                <a:gd name="T0" fmla="*/ 42 w 757"/>
                <a:gd name="T1" fmla="*/ 455 h 575"/>
                <a:gd name="T2" fmla="*/ 42 w 757"/>
                <a:gd name="T3" fmla="*/ 455 h 575"/>
                <a:gd name="T4" fmla="*/ 272 w 757"/>
                <a:gd name="T5" fmla="*/ 531 h 575"/>
                <a:gd name="T6" fmla="*/ 637 w 757"/>
                <a:gd name="T7" fmla="*/ 349 h 575"/>
                <a:gd name="T8" fmla="*/ 637 w 757"/>
                <a:gd name="T9" fmla="*/ 349 h 575"/>
                <a:gd name="T10" fmla="*/ 714 w 757"/>
                <a:gd name="T11" fmla="*/ 119 h 575"/>
                <a:gd name="T12" fmla="*/ 714 w 757"/>
                <a:gd name="T13" fmla="*/ 119 h 575"/>
                <a:gd name="T14" fmla="*/ 485 w 757"/>
                <a:gd name="T15" fmla="*/ 43 h 575"/>
                <a:gd name="T16" fmla="*/ 118 w 757"/>
                <a:gd name="T17" fmla="*/ 226 h 575"/>
                <a:gd name="T18" fmla="*/ 118 w 757"/>
                <a:gd name="T19" fmla="*/ 226 h 575"/>
                <a:gd name="T20" fmla="*/ 42 w 757"/>
                <a:gd name="T21" fmla="*/ 45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7" h="575">
                  <a:moveTo>
                    <a:pt x="42" y="455"/>
                  </a:moveTo>
                  <a:lnTo>
                    <a:pt x="42" y="455"/>
                  </a:lnTo>
                  <a:cubicBezTo>
                    <a:pt x="84" y="540"/>
                    <a:pt x="187" y="574"/>
                    <a:pt x="272" y="531"/>
                  </a:cubicBezTo>
                  <a:lnTo>
                    <a:pt x="637" y="349"/>
                  </a:lnTo>
                  <a:lnTo>
                    <a:pt x="637" y="349"/>
                  </a:lnTo>
                  <a:cubicBezTo>
                    <a:pt x="722" y="306"/>
                    <a:pt x="756" y="204"/>
                    <a:pt x="714" y="119"/>
                  </a:cubicBezTo>
                  <a:lnTo>
                    <a:pt x="714" y="119"/>
                  </a:lnTo>
                  <a:cubicBezTo>
                    <a:pt x="671" y="35"/>
                    <a:pt x="569" y="0"/>
                    <a:pt x="485" y="43"/>
                  </a:cubicBezTo>
                  <a:lnTo>
                    <a:pt x="118" y="226"/>
                  </a:lnTo>
                  <a:lnTo>
                    <a:pt x="118" y="226"/>
                  </a:lnTo>
                  <a:cubicBezTo>
                    <a:pt x="34" y="268"/>
                    <a:pt x="0" y="370"/>
                    <a:pt x="42" y="45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52">
              <a:extLst>
                <a:ext uri="{FF2B5EF4-FFF2-40B4-BE49-F238E27FC236}">
                  <a16:creationId xmlns:a16="http://schemas.microsoft.com/office/drawing/2014/main" id="{1D5E2E6D-AE34-A74D-8189-4A6D51AF4D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37625" y="5261733"/>
              <a:ext cx="5139895" cy="2695531"/>
            </a:xfrm>
            <a:custGeom>
              <a:avLst/>
              <a:gdLst>
                <a:gd name="T0" fmla="*/ 41 w 7042"/>
                <a:gd name="T1" fmla="*/ 3598 h 3718"/>
                <a:gd name="T2" fmla="*/ 41 w 7042"/>
                <a:gd name="T3" fmla="*/ 3598 h 3718"/>
                <a:gd name="T4" fmla="*/ 271 w 7042"/>
                <a:gd name="T5" fmla="*/ 3674 h 3718"/>
                <a:gd name="T6" fmla="*/ 6922 w 7042"/>
                <a:gd name="T7" fmla="*/ 349 h 3718"/>
                <a:gd name="T8" fmla="*/ 6922 w 7042"/>
                <a:gd name="T9" fmla="*/ 349 h 3718"/>
                <a:gd name="T10" fmla="*/ 6998 w 7042"/>
                <a:gd name="T11" fmla="*/ 119 h 3718"/>
                <a:gd name="T12" fmla="*/ 6998 w 7042"/>
                <a:gd name="T13" fmla="*/ 119 h 3718"/>
                <a:gd name="T14" fmla="*/ 6769 w 7042"/>
                <a:gd name="T15" fmla="*/ 43 h 3718"/>
                <a:gd name="T16" fmla="*/ 118 w 7042"/>
                <a:gd name="T17" fmla="*/ 3369 h 3718"/>
                <a:gd name="T18" fmla="*/ 118 w 7042"/>
                <a:gd name="T19" fmla="*/ 3369 h 3718"/>
                <a:gd name="T20" fmla="*/ 41 w 7042"/>
                <a:gd name="T21" fmla="*/ 3598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2" h="3718">
                  <a:moveTo>
                    <a:pt x="41" y="3598"/>
                  </a:moveTo>
                  <a:lnTo>
                    <a:pt x="41" y="3598"/>
                  </a:lnTo>
                  <a:cubicBezTo>
                    <a:pt x="83" y="3683"/>
                    <a:pt x="186" y="3717"/>
                    <a:pt x="271" y="3674"/>
                  </a:cubicBezTo>
                  <a:lnTo>
                    <a:pt x="6922" y="349"/>
                  </a:lnTo>
                  <a:lnTo>
                    <a:pt x="6922" y="349"/>
                  </a:lnTo>
                  <a:cubicBezTo>
                    <a:pt x="7006" y="306"/>
                    <a:pt x="7041" y="204"/>
                    <a:pt x="6998" y="119"/>
                  </a:cubicBezTo>
                  <a:lnTo>
                    <a:pt x="6998" y="119"/>
                  </a:lnTo>
                  <a:cubicBezTo>
                    <a:pt x="6956" y="35"/>
                    <a:pt x="6854" y="0"/>
                    <a:pt x="6769" y="43"/>
                  </a:cubicBezTo>
                  <a:lnTo>
                    <a:pt x="118" y="3369"/>
                  </a:lnTo>
                  <a:lnTo>
                    <a:pt x="118" y="3369"/>
                  </a:lnTo>
                  <a:cubicBezTo>
                    <a:pt x="34" y="3411"/>
                    <a:pt x="0" y="3514"/>
                    <a:pt x="41" y="359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53">
              <a:extLst>
                <a:ext uri="{FF2B5EF4-FFF2-40B4-BE49-F238E27FC236}">
                  <a16:creationId xmlns:a16="http://schemas.microsoft.com/office/drawing/2014/main" id="{69CF57F9-73E7-E24B-B108-528FC888C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1740319" y="6146629"/>
              <a:ext cx="5902672" cy="3076040"/>
            </a:xfrm>
            <a:custGeom>
              <a:avLst/>
              <a:gdLst>
                <a:gd name="T0" fmla="*/ 42 w 8086"/>
                <a:gd name="T1" fmla="*/ 4120 h 4240"/>
                <a:gd name="T2" fmla="*/ 42 w 8086"/>
                <a:gd name="T3" fmla="*/ 4120 h 4240"/>
                <a:gd name="T4" fmla="*/ 272 w 8086"/>
                <a:gd name="T5" fmla="*/ 4197 h 4240"/>
                <a:gd name="T6" fmla="*/ 7967 w 8086"/>
                <a:gd name="T7" fmla="*/ 349 h 4240"/>
                <a:gd name="T8" fmla="*/ 7967 w 8086"/>
                <a:gd name="T9" fmla="*/ 349 h 4240"/>
                <a:gd name="T10" fmla="*/ 8043 w 8086"/>
                <a:gd name="T11" fmla="*/ 119 h 4240"/>
                <a:gd name="T12" fmla="*/ 8043 w 8086"/>
                <a:gd name="T13" fmla="*/ 119 h 4240"/>
                <a:gd name="T14" fmla="*/ 7814 w 8086"/>
                <a:gd name="T15" fmla="*/ 43 h 4240"/>
                <a:gd name="T16" fmla="*/ 118 w 8086"/>
                <a:gd name="T17" fmla="*/ 3891 h 4240"/>
                <a:gd name="T18" fmla="*/ 118 w 8086"/>
                <a:gd name="T19" fmla="*/ 3891 h 4240"/>
                <a:gd name="T20" fmla="*/ 42 w 8086"/>
                <a:gd name="T21" fmla="*/ 4120 h 4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86" h="4240">
                  <a:moveTo>
                    <a:pt x="42" y="4120"/>
                  </a:moveTo>
                  <a:lnTo>
                    <a:pt x="42" y="4120"/>
                  </a:lnTo>
                  <a:cubicBezTo>
                    <a:pt x="84" y="4205"/>
                    <a:pt x="187" y="4239"/>
                    <a:pt x="272" y="4197"/>
                  </a:cubicBezTo>
                  <a:lnTo>
                    <a:pt x="7967" y="349"/>
                  </a:lnTo>
                  <a:lnTo>
                    <a:pt x="7967" y="349"/>
                  </a:lnTo>
                  <a:cubicBezTo>
                    <a:pt x="8051" y="307"/>
                    <a:pt x="8085" y="204"/>
                    <a:pt x="8043" y="119"/>
                  </a:cubicBezTo>
                  <a:lnTo>
                    <a:pt x="8043" y="119"/>
                  </a:lnTo>
                  <a:cubicBezTo>
                    <a:pt x="8001" y="35"/>
                    <a:pt x="7899" y="0"/>
                    <a:pt x="7814" y="43"/>
                  </a:cubicBezTo>
                  <a:lnTo>
                    <a:pt x="118" y="3891"/>
                  </a:lnTo>
                  <a:lnTo>
                    <a:pt x="118" y="3891"/>
                  </a:lnTo>
                  <a:cubicBezTo>
                    <a:pt x="34" y="3933"/>
                    <a:pt x="0" y="4036"/>
                    <a:pt x="42" y="412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54">
              <a:extLst>
                <a:ext uri="{FF2B5EF4-FFF2-40B4-BE49-F238E27FC236}">
                  <a16:creationId xmlns:a16="http://schemas.microsoft.com/office/drawing/2014/main" id="{87E4A3E8-F329-C146-92F2-2DE94BEF2B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4438694" y="6377756"/>
              <a:ext cx="621163" cy="450856"/>
            </a:xfrm>
            <a:custGeom>
              <a:avLst/>
              <a:gdLst>
                <a:gd name="T0" fmla="*/ 43 w 849"/>
                <a:gd name="T1" fmla="*/ 501 h 620"/>
                <a:gd name="T2" fmla="*/ 43 w 849"/>
                <a:gd name="T3" fmla="*/ 501 h 620"/>
                <a:gd name="T4" fmla="*/ 271 w 849"/>
                <a:gd name="T5" fmla="*/ 577 h 620"/>
                <a:gd name="T6" fmla="*/ 730 w 849"/>
                <a:gd name="T7" fmla="*/ 348 h 620"/>
                <a:gd name="T8" fmla="*/ 730 w 849"/>
                <a:gd name="T9" fmla="*/ 348 h 620"/>
                <a:gd name="T10" fmla="*/ 806 w 849"/>
                <a:gd name="T11" fmla="*/ 119 h 620"/>
                <a:gd name="T12" fmla="*/ 806 w 849"/>
                <a:gd name="T13" fmla="*/ 119 h 620"/>
                <a:gd name="T14" fmla="*/ 577 w 849"/>
                <a:gd name="T15" fmla="*/ 43 h 620"/>
                <a:gd name="T16" fmla="*/ 119 w 849"/>
                <a:gd name="T17" fmla="*/ 272 h 620"/>
                <a:gd name="T18" fmla="*/ 119 w 849"/>
                <a:gd name="T19" fmla="*/ 272 h 620"/>
                <a:gd name="T20" fmla="*/ 43 w 849"/>
                <a:gd name="T21" fmla="*/ 501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9" h="620">
                  <a:moveTo>
                    <a:pt x="43" y="501"/>
                  </a:moveTo>
                  <a:lnTo>
                    <a:pt x="43" y="501"/>
                  </a:lnTo>
                  <a:cubicBezTo>
                    <a:pt x="85" y="586"/>
                    <a:pt x="187" y="619"/>
                    <a:pt x="271" y="577"/>
                  </a:cubicBezTo>
                  <a:lnTo>
                    <a:pt x="730" y="348"/>
                  </a:lnTo>
                  <a:lnTo>
                    <a:pt x="730" y="348"/>
                  </a:lnTo>
                  <a:cubicBezTo>
                    <a:pt x="814" y="306"/>
                    <a:pt x="848" y="204"/>
                    <a:pt x="806" y="119"/>
                  </a:cubicBezTo>
                  <a:lnTo>
                    <a:pt x="806" y="119"/>
                  </a:lnTo>
                  <a:cubicBezTo>
                    <a:pt x="764" y="35"/>
                    <a:pt x="661" y="0"/>
                    <a:pt x="577" y="43"/>
                  </a:cubicBezTo>
                  <a:lnTo>
                    <a:pt x="119" y="272"/>
                  </a:lnTo>
                  <a:lnTo>
                    <a:pt x="119" y="272"/>
                  </a:lnTo>
                  <a:cubicBezTo>
                    <a:pt x="34" y="314"/>
                    <a:pt x="0" y="416"/>
                    <a:pt x="43" y="5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55">
              <a:extLst>
                <a:ext uri="{FF2B5EF4-FFF2-40B4-BE49-F238E27FC236}">
                  <a16:creationId xmlns:a16="http://schemas.microsoft.com/office/drawing/2014/main" id="{CF7EDBFC-6056-E743-B5F6-DFC55C5A2E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5173424" y="6288835"/>
              <a:ext cx="283226" cy="284583"/>
            </a:xfrm>
            <a:custGeom>
              <a:avLst/>
              <a:gdLst>
                <a:gd name="T0" fmla="*/ 42 w 390"/>
                <a:gd name="T1" fmla="*/ 271 h 391"/>
                <a:gd name="T2" fmla="*/ 42 w 390"/>
                <a:gd name="T3" fmla="*/ 271 h 391"/>
                <a:gd name="T4" fmla="*/ 270 w 390"/>
                <a:gd name="T5" fmla="*/ 348 h 391"/>
                <a:gd name="T6" fmla="*/ 270 w 390"/>
                <a:gd name="T7" fmla="*/ 348 h 391"/>
                <a:gd name="T8" fmla="*/ 347 w 390"/>
                <a:gd name="T9" fmla="*/ 119 h 391"/>
                <a:gd name="T10" fmla="*/ 347 w 390"/>
                <a:gd name="T11" fmla="*/ 119 h 391"/>
                <a:gd name="T12" fmla="*/ 118 w 390"/>
                <a:gd name="T13" fmla="*/ 42 h 391"/>
                <a:gd name="T14" fmla="*/ 118 w 390"/>
                <a:gd name="T15" fmla="*/ 42 h 391"/>
                <a:gd name="T16" fmla="*/ 42 w 390"/>
                <a:gd name="T17" fmla="*/ 2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1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56">
              <a:extLst>
                <a:ext uri="{FF2B5EF4-FFF2-40B4-BE49-F238E27FC236}">
                  <a16:creationId xmlns:a16="http://schemas.microsoft.com/office/drawing/2014/main" id="{ADF269F7-984C-4548-8994-41907F71D0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2277819" y="8564985"/>
              <a:ext cx="286444" cy="284581"/>
            </a:xfrm>
            <a:custGeom>
              <a:avLst/>
              <a:gdLst>
                <a:gd name="T0" fmla="*/ 43 w 392"/>
                <a:gd name="T1" fmla="*/ 272 h 391"/>
                <a:gd name="T2" fmla="*/ 43 w 392"/>
                <a:gd name="T3" fmla="*/ 272 h 391"/>
                <a:gd name="T4" fmla="*/ 272 w 392"/>
                <a:gd name="T5" fmla="*/ 348 h 391"/>
                <a:gd name="T6" fmla="*/ 272 w 392"/>
                <a:gd name="T7" fmla="*/ 348 h 391"/>
                <a:gd name="T8" fmla="*/ 349 w 392"/>
                <a:gd name="T9" fmla="*/ 119 h 391"/>
                <a:gd name="T10" fmla="*/ 349 w 392"/>
                <a:gd name="T11" fmla="*/ 119 h 391"/>
                <a:gd name="T12" fmla="*/ 119 w 392"/>
                <a:gd name="T13" fmla="*/ 43 h 391"/>
                <a:gd name="T14" fmla="*/ 119 w 392"/>
                <a:gd name="T15" fmla="*/ 43 h 391"/>
                <a:gd name="T16" fmla="*/ 43 w 392"/>
                <a:gd name="T17" fmla="*/ 27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1">
                  <a:moveTo>
                    <a:pt x="43" y="272"/>
                  </a:moveTo>
                  <a:lnTo>
                    <a:pt x="43" y="272"/>
                  </a:lnTo>
                  <a:cubicBezTo>
                    <a:pt x="85" y="356"/>
                    <a:pt x="188" y="390"/>
                    <a:pt x="272" y="348"/>
                  </a:cubicBezTo>
                  <a:lnTo>
                    <a:pt x="272" y="348"/>
                  </a:lnTo>
                  <a:cubicBezTo>
                    <a:pt x="356" y="306"/>
                    <a:pt x="391" y="204"/>
                    <a:pt x="349" y="119"/>
                  </a:cubicBezTo>
                  <a:lnTo>
                    <a:pt x="349" y="119"/>
                  </a:lnTo>
                  <a:cubicBezTo>
                    <a:pt x="306" y="34"/>
                    <a:pt x="204" y="0"/>
                    <a:pt x="119" y="43"/>
                  </a:cubicBezTo>
                  <a:lnTo>
                    <a:pt x="119" y="43"/>
                  </a:lnTo>
                  <a:cubicBezTo>
                    <a:pt x="35" y="85"/>
                    <a:pt x="0" y="187"/>
                    <a:pt x="43" y="2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45">
              <a:extLst>
                <a:ext uri="{FF2B5EF4-FFF2-40B4-BE49-F238E27FC236}">
                  <a16:creationId xmlns:a16="http://schemas.microsoft.com/office/drawing/2014/main" id="{196C62D0-61E6-3448-BE3D-338EC5116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7014175" y="6035122"/>
              <a:ext cx="1618891" cy="946474"/>
            </a:xfrm>
            <a:custGeom>
              <a:avLst/>
              <a:gdLst>
                <a:gd name="T0" fmla="*/ 2174 w 2217"/>
                <a:gd name="T1" fmla="*/ 119 h 1304"/>
                <a:gd name="T2" fmla="*/ 2174 w 2217"/>
                <a:gd name="T3" fmla="*/ 119 h 1304"/>
                <a:gd name="T4" fmla="*/ 1944 w 2217"/>
                <a:gd name="T5" fmla="*/ 42 h 1304"/>
                <a:gd name="T6" fmla="*/ 119 w 2217"/>
                <a:gd name="T7" fmla="*/ 956 h 1304"/>
                <a:gd name="T8" fmla="*/ 119 w 2217"/>
                <a:gd name="T9" fmla="*/ 956 h 1304"/>
                <a:gd name="T10" fmla="*/ 42 w 2217"/>
                <a:gd name="T11" fmla="*/ 1185 h 1304"/>
                <a:gd name="T12" fmla="*/ 42 w 2217"/>
                <a:gd name="T13" fmla="*/ 1185 h 1304"/>
                <a:gd name="T14" fmla="*/ 271 w 2217"/>
                <a:gd name="T15" fmla="*/ 1262 h 1304"/>
                <a:gd name="T16" fmla="*/ 2098 w 2217"/>
                <a:gd name="T17" fmla="*/ 348 h 1304"/>
                <a:gd name="T18" fmla="*/ 2098 w 2217"/>
                <a:gd name="T19" fmla="*/ 348 h 1304"/>
                <a:gd name="T20" fmla="*/ 2174 w 2217"/>
                <a:gd name="T21" fmla="*/ 119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2174" y="119"/>
                  </a:moveTo>
                  <a:lnTo>
                    <a:pt x="2174" y="119"/>
                  </a:lnTo>
                  <a:cubicBezTo>
                    <a:pt x="2132" y="34"/>
                    <a:pt x="2029" y="0"/>
                    <a:pt x="1944" y="42"/>
                  </a:cubicBezTo>
                  <a:lnTo>
                    <a:pt x="119" y="956"/>
                  </a:lnTo>
                  <a:lnTo>
                    <a:pt x="119" y="956"/>
                  </a:lnTo>
                  <a:cubicBezTo>
                    <a:pt x="34" y="998"/>
                    <a:pt x="0" y="1101"/>
                    <a:pt x="42" y="1185"/>
                  </a:cubicBezTo>
                  <a:lnTo>
                    <a:pt x="42" y="1185"/>
                  </a:lnTo>
                  <a:cubicBezTo>
                    <a:pt x="84" y="1269"/>
                    <a:pt x="187" y="1303"/>
                    <a:pt x="271" y="1262"/>
                  </a:cubicBezTo>
                  <a:lnTo>
                    <a:pt x="2098" y="348"/>
                  </a:lnTo>
                  <a:lnTo>
                    <a:pt x="2098" y="348"/>
                  </a:lnTo>
                  <a:cubicBezTo>
                    <a:pt x="2182" y="306"/>
                    <a:pt x="2216" y="203"/>
                    <a:pt x="2174" y="11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47EA9B48-68F4-2542-9E73-0DB9B3E0EB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369540">
              <a:off x="-681430" y="5853775"/>
              <a:ext cx="1618891" cy="946474"/>
            </a:xfrm>
            <a:custGeom>
              <a:avLst/>
              <a:gdLst>
                <a:gd name="T0" fmla="*/ 42 w 2217"/>
                <a:gd name="T1" fmla="*/ 1184 h 1304"/>
                <a:gd name="T2" fmla="*/ 42 w 2217"/>
                <a:gd name="T3" fmla="*/ 1184 h 1304"/>
                <a:gd name="T4" fmla="*/ 272 w 2217"/>
                <a:gd name="T5" fmla="*/ 1261 h 1304"/>
                <a:gd name="T6" fmla="*/ 2097 w 2217"/>
                <a:gd name="T7" fmla="*/ 348 h 1304"/>
                <a:gd name="T8" fmla="*/ 2097 w 2217"/>
                <a:gd name="T9" fmla="*/ 348 h 1304"/>
                <a:gd name="T10" fmla="*/ 2174 w 2217"/>
                <a:gd name="T11" fmla="*/ 119 h 1304"/>
                <a:gd name="T12" fmla="*/ 2174 w 2217"/>
                <a:gd name="T13" fmla="*/ 119 h 1304"/>
                <a:gd name="T14" fmla="*/ 1945 w 2217"/>
                <a:gd name="T15" fmla="*/ 42 h 1304"/>
                <a:gd name="T16" fmla="*/ 118 w 2217"/>
                <a:gd name="T17" fmla="*/ 955 h 1304"/>
                <a:gd name="T18" fmla="*/ 118 w 2217"/>
                <a:gd name="T19" fmla="*/ 955 h 1304"/>
                <a:gd name="T20" fmla="*/ 42 w 2217"/>
                <a:gd name="T21" fmla="*/ 1184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7" h="1304">
                  <a:moveTo>
                    <a:pt x="42" y="1184"/>
                  </a:moveTo>
                  <a:lnTo>
                    <a:pt x="42" y="1184"/>
                  </a:lnTo>
                  <a:cubicBezTo>
                    <a:pt x="84" y="1269"/>
                    <a:pt x="187" y="1303"/>
                    <a:pt x="272" y="1261"/>
                  </a:cubicBezTo>
                  <a:lnTo>
                    <a:pt x="2097" y="348"/>
                  </a:lnTo>
                  <a:lnTo>
                    <a:pt x="2097" y="348"/>
                  </a:lnTo>
                  <a:cubicBezTo>
                    <a:pt x="2182" y="305"/>
                    <a:pt x="2216" y="202"/>
                    <a:pt x="2174" y="119"/>
                  </a:cubicBezTo>
                  <a:lnTo>
                    <a:pt x="2174" y="119"/>
                  </a:lnTo>
                  <a:cubicBezTo>
                    <a:pt x="2132" y="34"/>
                    <a:pt x="2029" y="0"/>
                    <a:pt x="1945" y="42"/>
                  </a:cubicBezTo>
                  <a:lnTo>
                    <a:pt x="118" y="955"/>
                  </a:lnTo>
                  <a:lnTo>
                    <a:pt x="118" y="955"/>
                  </a:lnTo>
                  <a:cubicBezTo>
                    <a:pt x="34" y="997"/>
                    <a:pt x="0" y="1100"/>
                    <a:pt x="42" y="118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DBDBDB"/>
      </a:dk1>
      <a:lt1>
        <a:srgbClr val="FFFFFF"/>
      </a:lt1>
      <a:dk2>
        <a:srgbClr val="FFFFFF"/>
      </a:dk2>
      <a:lt2>
        <a:srgbClr val="191747"/>
      </a:lt2>
      <a:accent1>
        <a:srgbClr val="EA226F"/>
      </a:accent1>
      <a:accent2>
        <a:srgbClr val="A0589F"/>
      </a:accent2>
      <a:accent3>
        <a:srgbClr val="FACA31"/>
      </a:accent3>
      <a:accent4>
        <a:srgbClr val="65C2A8"/>
      </a:accent4>
      <a:accent5>
        <a:srgbClr val="CC559D"/>
      </a:accent5>
      <a:accent6>
        <a:srgbClr val="878787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661</Words>
  <Application>Microsoft Macintosh PowerPoint</Application>
  <PresentationFormat>Widescreen</PresentationFormat>
  <Paragraphs>134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Gill Sans</vt:lpstr>
      <vt:lpstr>Oxygen</vt:lpstr>
      <vt:lpstr>Raleway SemiBold</vt:lpstr>
      <vt:lpstr>Roboto Bold</vt:lpstr>
      <vt:lpstr>Roboto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Johanna Jovel Hernández</cp:lastModifiedBy>
  <cp:revision>169</cp:revision>
  <dcterms:created xsi:type="dcterms:W3CDTF">2018-12-21T22:04:22Z</dcterms:created>
  <dcterms:modified xsi:type="dcterms:W3CDTF">2019-01-02T22:16:10Z</dcterms:modified>
</cp:coreProperties>
</file>